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4" r:id="rId8"/>
    <p:sldId id="262" r:id="rId9"/>
    <p:sldId id="263"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1" Type="http://schemas.openxmlformats.org/officeDocument/2006/relationships/image" Target="../media/image5.jpe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FDD822-2C6A-4112-B67C-3E4DA059B7CF}" type="doc">
      <dgm:prSet loTypeId="urn:microsoft.com/office/officeart/2005/8/layout/cycle3" loCatId="cycle" qsTypeId="urn:microsoft.com/office/officeart/2005/8/quickstyle/simple1" qsCatId="simple" csTypeId="urn:microsoft.com/office/officeart/2005/8/colors/accent1_1" csCatId="accent1" phldr="1"/>
      <dgm:spPr/>
      <dgm:t>
        <a:bodyPr/>
        <a:lstStyle/>
        <a:p>
          <a:endParaRPr lang="ru-RU"/>
        </a:p>
      </dgm:t>
    </dgm:pt>
    <dgm:pt modelId="{602792A5-AAE8-4492-8F1A-A0F914054D28}">
      <dgm:prSet/>
      <dgm:spPr/>
      <dgm:t>
        <a:bodyPr/>
        <a:lstStyle/>
        <a:p>
          <a:r>
            <a:rPr lang="en-US" smtClean="0"/>
            <a:t>Mol go’shti barcha insonlar uchun qimmatli va lazzatli oziq-ovqat sifatida iste’mol qilinadi va barcha turdagi mahsulotlar ichida salmoqli o’rin tutadi. Mol go’shtining to’yimliligi birinchi galda uning tarkibidagi oqsil va yog’ moddalarning kaloriyasi bilan belgilanadi</a:t>
          </a:r>
          <a:endParaRPr lang="ru-RU"/>
        </a:p>
      </dgm:t>
    </dgm:pt>
    <dgm:pt modelId="{F6AFFC23-846D-49F4-82E2-68B59D173C46}" type="parTrans" cxnId="{3C495894-2771-4655-B07C-907484A2146B}">
      <dgm:prSet/>
      <dgm:spPr/>
      <dgm:t>
        <a:bodyPr/>
        <a:lstStyle/>
        <a:p>
          <a:endParaRPr lang="ru-RU"/>
        </a:p>
      </dgm:t>
    </dgm:pt>
    <dgm:pt modelId="{F09898E3-B8F0-4A9A-9BEE-803174D30EDD}" type="sibTrans" cxnId="{3C495894-2771-4655-B07C-907484A2146B}">
      <dgm:prSet/>
      <dgm:spPr>
        <a:solidFill>
          <a:srgbClr val="FF0000"/>
        </a:solidFill>
      </dgm:spPr>
      <dgm:t>
        <a:bodyPr/>
        <a:lstStyle/>
        <a:p>
          <a:endParaRPr lang="ru-RU"/>
        </a:p>
      </dgm:t>
    </dgm:pt>
    <dgm:pt modelId="{C28070D4-4D9F-4855-9693-87044678CDF5}">
      <dgm:prSet/>
      <dgm:spPr/>
      <dgm:t>
        <a:bodyPr/>
        <a:lstStyle/>
        <a:p>
          <a:r>
            <a:rPr lang="en-US" smtClean="0"/>
            <a:t>Go’shtning kaloryasi uning sifatiga, molning semiz-oriqligiga, boqish usuliga, oziqlantirishga, yoshiga, jinsiga, fiziologik holatiga va h.k.larga bog’liq bo’lgani holda 1 kilogrammda taxminan 1200-2800 kilokaloriya va undan ko’proq bo’lishi tajribalarda sinab ko’rilgan</a:t>
          </a:r>
          <a:endParaRPr lang="ru-RU"/>
        </a:p>
      </dgm:t>
    </dgm:pt>
    <dgm:pt modelId="{DFAF9551-65A2-4D49-B20A-42B157D4072D}" type="parTrans" cxnId="{266CD5A5-4FB4-4F3D-B0C8-B1CF45B0BEFF}">
      <dgm:prSet/>
      <dgm:spPr/>
      <dgm:t>
        <a:bodyPr/>
        <a:lstStyle/>
        <a:p>
          <a:endParaRPr lang="ru-RU"/>
        </a:p>
      </dgm:t>
    </dgm:pt>
    <dgm:pt modelId="{E16CFA16-D52E-410E-89C9-A59627F85C38}" type="sibTrans" cxnId="{266CD5A5-4FB4-4F3D-B0C8-B1CF45B0BEFF}">
      <dgm:prSet/>
      <dgm:spPr/>
      <dgm:t>
        <a:bodyPr/>
        <a:lstStyle/>
        <a:p>
          <a:endParaRPr lang="ru-RU"/>
        </a:p>
      </dgm:t>
    </dgm:pt>
    <dgm:pt modelId="{8F3F312C-28F9-4745-A815-C68C2D693BA7}">
      <dgm:prSet/>
      <dgm:spPr/>
      <dgm:t>
        <a:bodyPr/>
        <a:lstStyle/>
        <a:p>
          <a:r>
            <a:rPr lang="en-US" smtClean="0"/>
            <a:t>Go’shtning asosiy kismi muskul to’qimalardan tashkil topgan bo’lib, u yosh mollarda ancha nozik, tez pishadigan va yaxshi hazm bo’lish xususiyatiga egadir. Qari mollarning go’shti esa ancha qattiq, chayrroq va dag’allashgan bo’ladi. Shu bilan birga uni uzoq vaqt pishirish talab etiladi</a:t>
          </a:r>
          <a:endParaRPr lang="ru-RU"/>
        </a:p>
      </dgm:t>
    </dgm:pt>
    <dgm:pt modelId="{AF06E826-9C2F-4C1F-B532-93AC65DCEDC6}" type="parTrans" cxnId="{51355025-3060-4F72-8738-69994520A8B6}">
      <dgm:prSet/>
      <dgm:spPr/>
      <dgm:t>
        <a:bodyPr/>
        <a:lstStyle/>
        <a:p>
          <a:endParaRPr lang="ru-RU"/>
        </a:p>
      </dgm:t>
    </dgm:pt>
    <dgm:pt modelId="{F3A9DA9E-DD9B-436A-BC78-66F2EFA1E7B0}" type="sibTrans" cxnId="{51355025-3060-4F72-8738-69994520A8B6}">
      <dgm:prSet/>
      <dgm:spPr/>
      <dgm:t>
        <a:bodyPr/>
        <a:lstStyle/>
        <a:p>
          <a:endParaRPr lang="ru-RU"/>
        </a:p>
      </dgm:t>
    </dgm:pt>
    <dgm:pt modelId="{8F287DC4-6DD6-4CCF-871E-017FF27DE6EA}">
      <dgm:prSet/>
      <dgm:spPr/>
      <dgm:t>
        <a:bodyPr/>
        <a:lstStyle/>
        <a:p>
          <a:r>
            <a:rPr lang="en-US" smtClean="0"/>
            <a:t>Mol tanasida yog’ to’qimalarning miqdori asosan teri ostida, shuningdek buyrak va qovuq atrofida oshqozon va ichaklar atrofida ko’proq uchraydi. Bunday xususiyat ko’proq yirik mollarda yaxshi ifodalangan bo’ladi</a:t>
          </a:r>
          <a:endParaRPr lang="ru-RU"/>
        </a:p>
      </dgm:t>
    </dgm:pt>
    <dgm:pt modelId="{31994E7B-25FC-4B73-B1D7-4D82B5CDD556}" type="parTrans" cxnId="{405A929A-1E85-4669-9649-0FDF1D5EEDF9}">
      <dgm:prSet/>
      <dgm:spPr/>
      <dgm:t>
        <a:bodyPr/>
        <a:lstStyle/>
        <a:p>
          <a:endParaRPr lang="ru-RU"/>
        </a:p>
      </dgm:t>
    </dgm:pt>
    <dgm:pt modelId="{C81C9CBD-68B1-49F5-846B-E8FA1A171F79}" type="sibTrans" cxnId="{405A929A-1E85-4669-9649-0FDF1D5EEDF9}">
      <dgm:prSet/>
      <dgm:spPr/>
      <dgm:t>
        <a:bodyPr/>
        <a:lstStyle/>
        <a:p>
          <a:endParaRPr lang="ru-RU"/>
        </a:p>
      </dgm:t>
    </dgm:pt>
    <dgm:pt modelId="{F807AA6B-B5F1-4024-AF26-00A1F035004C}" type="pres">
      <dgm:prSet presAssocID="{EDFDD822-2C6A-4112-B67C-3E4DA059B7CF}" presName="Name0" presStyleCnt="0">
        <dgm:presLayoutVars>
          <dgm:dir/>
          <dgm:resizeHandles val="exact"/>
        </dgm:presLayoutVars>
      </dgm:prSet>
      <dgm:spPr/>
    </dgm:pt>
    <dgm:pt modelId="{81C5729A-691A-4F15-A78F-23407D640AF1}" type="pres">
      <dgm:prSet presAssocID="{EDFDD822-2C6A-4112-B67C-3E4DA059B7CF}" presName="cycle" presStyleCnt="0"/>
      <dgm:spPr/>
    </dgm:pt>
    <dgm:pt modelId="{84445B3C-5044-4DFB-9A50-2515183C7E91}" type="pres">
      <dgm:prSet presAssocID="{602792A5-AAE8-4492-8F1A-A0F914054D28}" presName="nodeFirstNode" presStyleLbl="node1" presStyleIdx="0" presStyleCnt="4">
        <dgm:presLayoutVars>
          <dgm:bulletEnabled val="1"/>
        </dgm:presLayoutVars>
      </dgm:prSet>
      <dgm:spPr/>
    </dgm:pt>
    <dgm:pt modelId="{091472A3-8B79-45F5-A6D5-C0246B54C153}" type="pres">
      <dgm:prSet presAssocID="{F09898E3-B8F0-4A9A-9BEE-803174D30EDD}" presName="sibTransFirstNode" presStyleLbl="bgShp" presStyleIdx="0" presStyleCnt="1"/>
      <dgm:spPr/>
    </dgm:pt>
    <dgm:pt modelId="{AF5ACA5C-9C18-4207-B4EA-01330D321F38}" type="pres">
      <dgm:prSet presAssocID="{C28070D4-4D9F-4855-9693-87044678CDF5}" presName="nodeFollowingNodes" presStyleLbl="node1" presStyleIdx="1" presStyleCnt="4">
        <dgm:presLayoutVars>
          <dgm:bulletEnabled val="1"/>
        </dgm:presLayoutVars>
      </dgm:prSet>
      <dgm:spPr/>
    </dgm:pt>
    <dgm:pt modelId="{D8D47987-0352-4F4A-A0C0-7B49E4908631}" type="pres">
      <dgm:prSet presAssocID="{8F3F312C-28F9-4745-A815-C68C2D693BA7}" presName="nodeFollowingNodes" presStyleLbl="node1" presStyleIdx="2" presStyleCnt="4">
        <dgm:presLayoutVars>
          <dgm:bulletEnabled val="1"/>
        </dgm:presLayoutVars>
      </dgm:prSet>
      <dgm:spPr/>
    </dgm:pt>
    <dgm:pt modelId="{64CE5801-0002-4659-B862-0488382D9A8D}" type="pres">
      <dgm:prSet presAssocID="{8F287DC4-6DD6-4CCF-871E-017FF27DE6EA}" presName="nodeFollowingNodes" presStyleLbl="node1" presStyleIdx="3" presStyleCnt="4">
        <dgm:presLayoutVars>
          <dgm:bulletEnabled val="1"/>
        </dgm:presLayoutVars>
      </dgm:prSet>
      <dgm:spPr/>
    </dgm:pt>
  </dgm:ptLst>
  <dgm:cxnLst>
    <dgm:cxn modelId="{EBB8773C-8136-4124-B901-C37F4339D4E5}" type="presOf" srcId="{F09898E3-B8F0-4A9A-9BEE-803174D30EDD}" destId="{091472A3-8B79-45F5-A6D5-C0246B54C153}" srcOrd="0" destOrd="0" presId="urn:microsoft.com/office/officeart/2005/8/layout/cycle3"/>
    <dgm:cxn modelId="{2ECAC562-747D-41AA-90AF-618E44A175E0}" type="presOf" srcId="{602792A5-AAE8-4492-8F1A-A0F914054D28}" destId="{84445B3C-5044-4DFB-9A50-2515183C7E91}" srcOrd="0" destOrd="0" presId="urn:microsoft.com/office/officeart/2005/8/layout/cycle3"/>
    <dgm:cxn modelId="{D03A6BA6-2DDE-43BB-A075-22EDA3AD9E8A}" type="presOf" srcId="{EDFDD822-2C6A-4112-B67C-3E4DA059B7CF}" destId="{F807AA6B-B5F1-4024-AF26-00A1F035004C}" srcOrd="0" destOrd="0" presId="urn:microsoft.com/office/officeart/2005/8/layout/cycle3"/>
    <dgm:cxn modelId="{405A929A-1E85-4669-9649-0FDF1D5EEDF9}" srcId="{EDFDD822-2C6A-4112-B67C-3E4DA059B7CF}" destId="{8F287DC4-6DD6-4CCF-871E-017FF27DE6EA}" srcOrd="3" destOrd="0" parTransId="{31994E7B-25FC-4B73-B1D7-4D82B5CDD556}" sibTransId="{C81C9CBD-68B1-49F5-846B-E8FA1A171F79}"/>
    <dgm:cxn modelId="{9E552218-2F87-43B1-8162-2D37CB0E404D}" type="presOf" srcId="{C28070D4-4D9F-4855-9693-87044678CDF5}" destId="{AF5ACA5C-9C18-4207-B4EA-01330D321F38}" srcOrd="0" destOrd="0" presId="urn:microsoft.com/office/officeart/2005/8/layout/cycle3"/>
    <dgm:cxn modelId="{3D098E9D-8D69-45AF-971D-E2A35CC2693D}" type="presOf" srcId="{8F287DC4-6DD6-4CCF-871E-017FF27DE6EA}" destId="{64CE5801-0002-4659-B862-0488382D9A8D}" srcOrd="0" destOrd="0" presId="urn:microsoft.com/office/officeart/2005/8/layout/cycle3"/>
    <dgm:cxn modelId="{373F7DA2-342E-40EF-B7D1-0D55AE3E2E4A}" type="presOf" srcId="{8F3F312C-28F9-4745-A815-C68C2D693BA7}" destId="{D8D47987-0352-4F4A-A0C0-7B49E4908631}" srcOrd="0" destOrd="0" presId="urn:microsoft.com/office/officeart/2005/8/layout/cycle3"/>
    <dgm:cxn modelId="{266CD5A5-4FB4-4F3D-B0C8-B1CF45B0BEFF}" srcId="{EDFDD822-2C6A-4112-B67C-3E4DA059B7CF}" destId="{C28070D4-4D9F-4855-9693-87044678CDF5}" srcOrd="1" destOrd="0" parTransId="{DFAF9551-65A2-4D49-B20A-42B157D4072D}" sibTransId="{E16CFA16-D52E-410E-89C9-A59627F85C38}"/>
    <dgm:cxn modelId="{51355025-3060-4F72-8738-69994520A8B6}" srcId="{EDFDD822-2C6A-4112-B67C-3E4DA059B7CF}" destId="{8F3F312C-28F9-4745-A815-C68C2D693BA7}" srcOrd="2" destOrd="0" parTransId="{AF06E826-9C2F-4C1F-B532-93AC65DCEDC6}" sibTransId="{F3A9DA9E-DD9B-436A-BC78-66F2EFA1E7B0}"/>
    <dgm:cxn modelId="{3C495894-2771-4655-B07C-907484A2146B}" srcId="{EDFDD822-2C6A-4112-B67C-3E4DA059B7CF}" destId="{602792A5-AAE8-4492-8F1A-A0F914054D28}" srcOrd="0" destOrd="0" parTransId="{F6AFFC23-846D-49F4-82E2-68B59D173C46}" sibTransId="{F09898E3-B8F0-4A9A-9BEE-803174D30EDD}"/>
    <dgm:cxn modelId="{AD04A877-550F-4ACC-B243-6DF0160BC691}" type="presParOf" srcId="{F807AA6B-B5F1-4024-AF26-00A1F035004C}" destId="{81C5729A-691A-4F15-A78F-23407D640AF1}" srcOrd="0" destOrd="0" presId="urn:microsoft.com/office/officeart/2005/8/layout/cycle3"/>
    <dgm:cxn modelId="{EC139A86-C3DD-4882-885B-2666B1000C56}" type="presParOf" srcId="{81C5729A-691A-4F15-A78F-23407D640AF1}" destId="{84445B3C-5044-4DFB-9A50-2515183C7E91}" srcOrd="0" destOrd="0" presId="urn:microsoft.com/office/officeart/2005/8/layout/cycle3"/>
    <dgm:cxn modelId="{9EF8E6B8-03F7-4AEA-A39D-C91A018225C4}" type="presParOf" srcId="{81C5729A-691A-4F15-A78F-23407D640AF1}" destId="{091472A3-8B79-45F5-A6D5-C0246B54C153}" srcOrd="1" destOrd="0" presId="urn:microsoft.com/office/officeart/2005/8/layout/cycle3"/>
    <dgm:cxn modelId="{2C36DB9F-CFC7-4CA9-BDF7-CE864B911F79}" type="presParOf" srcId="{81C5729A-691A-4F15-A78F-23407D640AF1}" destId="{AF5ACA5C-9C18-4207-B4EA-01330D321F38}" srcOrd="2" destOrd="0" presId="urn:microsoft.com/office/officeart/2005/8/layout/cycle3"/>
    <dgm:cxn modelId="{BE1FDBF1-6095-4C8C-82B2-C0A6F68547FF}" type="presParOf" srcId="{81C5729A-691A-4F15-A78F-23407D640AF1}" destId="{D8D47987-0352-4F4A-A0C0-7B49E4908631}" srcOrd="3" destOrd="0" presId="urn:microsoft.com/office/officeart/2005/8/layout/cycle3"/>
    <dgm:cxn modelId="{D5E90E18-A5B7-4F83-A73A-852DC6F44E53}" type="presParOf" srcId="{81C5729A-691A-4F15-A78F-23407D640AF1}" destId="{64CE5801-0002-4659-B862-0488382D9A8D}" srcOrd="4"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CD01AD-E6E8-4760-953D-88261D13EB33}" type="doc">
      <dgm:prSet loTypeId="urn:microsoft.com/office/officeart/2005/8/layout/arrow4" loCatId="relationship" qsTypeId="urn:microsoft.com/office/officeart/2005/8/quickstyle/simple1" qsCatId="simple" csTypeId="urn:microsoft.com/office/officeart/2005/8/colors/colorful3" csCatId="colorful" phldr="1"/>
      <dgm:spPr/>
      <dgm:t>
        <a:bodyPr/>
        <a:lstStyle/>
        <a:p>
          <a:endParaRPr lang="ru-RU"/>
        </a:p>
      </dgm:t>
    </dgm:pt>
    <dgm:pt modelId="{6D552725-8A5B-44C8-B4B0-F63C5D956B47}">
      <dgm:prSet phldrT="[Текст]"/>
      <dgm:spPr/>
      <dgm:t>
        <a:bodyPr/>
        <a:lstStyle/>
        <a:p>
          <a:r>
            <a:rPr lang="uz-Cyrl-UZ" dirty="0" smtClean="0"/>
            <a:t>Mol go’shtini oziq sifatida qiymati bir qancha omillar bilan belgilanadi Masalan, hayvonlarning yoshi, jinsi, semizlik darajasi, iste’mol qilgan em-hashak turlari va ularning to’yimliligi shular jumlasidandir. Go’shtning kimyoviy tarkibi ham yuqorida ko’rsatilgan omillar asosida turlicha bo’lishi tabiiydir</a:t>
          </a:r>
          <a:endParaRPr lang="ru-RU" dirty="0"/>
        </a:p>
      </dgm:t>
    </dgm:pt>
    <dgm:pt modelId="{CEF34D97-4055-4BCF-8EB5-1D4E4E3C98B8}" type="parTrans" cxnId="{12D845F7-7F75-49B5-BE1E-5CC74D92689E}">
      <dgm:prSet/>
      <dgm:spPr/>
      <dgm:t>
        <a:bodyPr/>
        <a:lstStyle/>
        <a:p>
          <a:endParaRPr lang="ru-RU"/>
        </a:p>
      </dgm:t>
    </dgm:pt>
    <dgm:pt modelId="{F5329146-3281-4884-AF68-B6857F7D8B51}" type="sibTrans" cxnId="{12D845F7-7F75-49B5-BE1E-5CC74D92689E}">
      <dgm:prSet/>
      <dgm:spPr/>
      <dgm:t>
        <a:bodyPr/>
        <a:lstStyle/>
        <a:p>
          <a:endParaRPr lang="ru-RU"/>
        </a:p>
      </dgm:t>
    </dgm:pt>
    <dgm:pt modelId="{FFF4BCCD-4C62-4F3A-BC0A-790D717B0F47}">
      <dgm:prSet phldrT="[Текст]"/>
      <dgm:spPr/>
      <dgm:t>
        <a:bodyPr/>
        <a:lstStyle/>
        <a:p>
          <a:r>
            <a:rPr lang="en-US" dirty="0" err="1" smtClean="0"/>
            <a:t>Adabiyotlarning</a:t>
          </a:r>
          <a:r>
            <a:rPr lang="en-US" dirty="0" smtClean="0"/>
            <a:t> </a:t>
          </a:r>
          <a:r>
            <a:rPr lang="en-US" dirty="0" err="1" smtClean="0"/>
            <a:t>ma’lumotlariga</a:t>
          </a:r>
          <a:r>
            <a:rPr lang="en-US" dirty="0" smtClean="0"/>
            <a:t> </a:t>
          </a:r>
          <a:r>
            <a:rPr lang="en-US" dirty="0" err="1" smtClean="0"/>
            <a:t>ko’ra</a:t>
          </a:r>
          <a:r>
            <a:rPr lang="en-US" dirty="0" smtClean="0"/>
            <a:t> </a:t>
          </a:r>
          <a:r>
            <a:rPr lang="en-US" dirty="0" err="1" smtClean="0"/>
            <a:t>lahm</a:t>
          </a:r>
          <a:r>
            <a:rPr lang="en-US" dirty="0" smtClean="0"/>
            <a:t> </a:t>
          </a:r>
          <a:r>
            <a:rPr lang="en-US" dirty="0" err="1" smtClean="0"/>
            <a:t>go’sht</a:t>
          </a:r>
          <a:r>
            <a:rPr lang="en-US" dirty="0" smtClean="0"/>
            <a:t> </a:t>
          </a:r>
          <a:r>
            <a:rPr lang="en-US" dirty="0" err="1" smtClean="0"/>
            <a:t>tarkibida</a:t>
          </a:r>
          <a:r>
            <a:rPr lang="en-US" dirty="0" smtClean="0"/>
            <a:t> 72-75 </a:t>
          </a:r>
          <a:r>
            <a:rPr lang="en-US" dirty="0" err="1" smtClean="0"/>
            <a:t>foiz</a:t>
          </a:r>
          <a:r>
            <a:rPr lang="en-US" dirty="0" smtClean="0"/>
            <a:t> </a:t>
          </a:r>
          <a:r>
            <a:rPr lang="en-US" dirty="0" err="1" smtClean="0"/>
            <a:t>suv</a:t>
          </a:r>
          <a:r>
            <a:rPr lang="en-US" dirty="0" smtClean="0"/>
            <a:t>, 25-28 </a:t>
          </a:r>
          <a:r>
            <a:rPr lang="en-US" dirty="0" err="1" smtClean="0"/>
            <a:t>foiz</a:t>
          </a:r>
          <a:r>
            <a:rPr lang="en-US" dirty="0" smtClean="0"/>
            <a:t> </a:t>
          </a:r>
          <a:r>
            <a:rPr lang="en-US" dirty="0" err="1" smtClean="0"/>
            <a:t>quruq</a:t>
          </a:r>
          <a:r>
            <a:rPr lang="en-US" dirty="0" smtClean="0"/>
            <a:t> </a:t>
          </a:r>
          <a:r>
            <a:rPr lang="en-US" dirty="0" err="1" smtClean="0"/>
            <a:t>modda</a:t>
          </a:r>
          <a:r>
            <a:rPr lang="en-US" dirty="0" smtClean="0"/>
            <a:t> </a:t>
          </a:r>
          <a:r>
            <a:rPr lang="en-US" dirty="0" err="1" smtClean="0"/>
            <a:t>bo’ladi</a:t>
          </a:r>
          <a:r>
            <a:rPr lang="en-US" dirty="0" smtClean="0"/>
            <a:t> </a:t>
          </a:r>
          <a:r>
            <a:rPr lang="en-US" dirty="0" err="1" smtClean="0"/>
            <a:t>Lekin</a:t>
          </a:r>
          <a:r>
            <a:rPr lang="en-US" dirty="0" smtClean="0"/>
            <a:t> </a:t>
          </a:r>
          <a:r>
            <a:rPr lang="en-US" dirty="0" err="1" smtClean="0"/>
            <a:t>quruq</a:t>
          </a:r>
          <a:r>
            <a:rPr lang="en-US" dirty="0" smtClean="0"/>
            <a:t> </a:t>
          </a:r>
          <a:r>
            <a:rPr lang="en-US" dirty="0" err="1" smtClean="0"/>
            <a:t>qoldiqning</a:t>
          </a:r>
          <a:r>
            <a:rPr lang="en-US" dirty="0" smtClean="0"/>
            <a:t> </a:t>
          </a:r>
          <a:r>
            <a:rPr lang="en-US" dirty="0" err="1" smtClean="0"/>
            <a:t>deyarli</a:t>
          </a:r>
          <a:r>
            <a:rPr lang="en-US" dirty="0" smtClean="0"/>
            <a:t> 60 </a:t>
          </a:r>
          <a:r>
            <a:rPr lang="en-US" dirty="0" err="1" smtClean="0"/>
            <a:t>foizini</a:t>
          </a:r>
          <a:r>
            <a:rPr lang="en-US" dirty="0" smtClean="0"/>
            <a:t> </a:t>
          </a:r>
          <a:r>
            <a:rPr lang="en-US" dirty="0" err="1" smtClean="0"/>
            <a:t>oqsil</a:t>
          </a:r>
          <a:r>
            <a:rPr lang="en-US" dirty="0" smtClean="0"/>
            <a:t> </a:t>
          </a:r>
          <a:r>
            <a:rPr lang="en-US" dirty="0" err="1" smtClean="0"/>
            <a:t>tashkil</a:t>
          </a:r>
          <a:r>
            <a:rPr lang="en-US" dirty="0" smtClean="0"/>
            <a:t> </a:t>
          </a:r>
          <a:r>
            <a:rPr lang="en-US" dirty="0" err="1" smtClean="0"/>
            <a:t>qilsa</a:t>
          </a:r>
          <a:r>
            <a:rPr lang="en-US" dirty="0" smtClean="0"/>
            <a:t>, 5 </a:t>
          </a:r>
          <a:r>
            <a:rPr lang="en-US" dirty="0" err="1" smtClean="0"/>
            <a:t>foiz</a:t>
          </a:r>
          <a:r>
            <a:rPr lang="en-US" dirty="0" smtClean="0"/>
            <a:t> </a:t>
          </a:r>
          <a:r>
            <a:rPr lang="en-US" dirty="0" err="1" smtClean="0"/>
            <a:t>yog</a:t>
          </a:r>
          <a:r>
            <a:rPr lang="en-US" dirty="0" smtClean="0"/>
            <a:t>’ </a:t>
          </a:r>
          <a:r>
            <a:rPr lang="en-US" dirty="0" err="1" smtClean="0"/>
            <a:t>va</a:t>
          </a:r>
          <a:r>
            <a:rPr lang="en-US" dirty="0" smtClean="0"/>
            <a:t> 1-1,2 </a:t>
          </a:r>
          <a:r>
            <a:rPr lang="en-US" dirty="0" err="1" smtClean="0"/>
            <a:t>foizini</a:t>
          </a:r>
          <a:r>
            <a:rPr lang="en-US" dirty="0" smtClean="0"/>
            <a:t> mineral </a:t>
          </a:r>
          <a:r>
            <a:rPr lang="en-US" dirty="0" err="1" smtClean="0"/>
            <a:t>moddalar</a:t>
          </a:r>
          <a:r>
            <a:rPr lang="en-US" dirty="0" smtClean="0"/>
            <a:t>, </a:t>
          </a:r>
          <a:r>
            <a:rPr lang="en-US" dirty="0" err="1" smtClean="0"/>
            <a:t>vitaminlar</a:t>
          </a:r>
          <a:r>
            <a:rPr lang="en-US" dirty="0" smtClean="0"/>
            <a:t>, </a:t>
          </a:r>
          <a:r>
            <a:rPr lang="en-US" dirty="0" err="1" smtClean="0"/>
            <a:t>fermentlar</a:t>
          </a:r>
          <a:r>
            <a:rPr lang="en-US" dirty="0" smtClean="0"/>
            <a:t> </a:t>
          </a:r>
          <a:r>
            <a:rPr lang="en-US" dirty="0" err="1" smtClean="0"/>
            <a:t>va</a:t>
          </a:r>
          <a:r>
            <a:rPr lang="en-US" dirty="0" smtClean="0"/>
            <a:t> </a:t>
          </a:r>
          <a:r>
            <a:rPr lang="en-US" dirty="0" err="1" smtClean="0"/>
            <a:t>garmonlar</a:t>
          </a:r>
          <a:r>
            <a:rPr lang="en-US" dirty="0" smtClean="0"/>
            <a:t> </a:t>
          </a:r>
          <a:r>
            <a:rPr lang="en-US" dirty="0" err="1" smtClean="0"/>
            <a:t>tashkil</a:t>
          </a:r>
          <a:r>
            <a:rPr lang="en-US" dirty="0" smtClean="0"/>
            <a:t> </a:t>
          </a:r>
          <a:r>
            <a:rPr lang="en-US" dirty="0" err="1" smtClean="0"/>
            <a:t>etadi</a:t>
          </a:r>
          <a:r>
            <a:rPr lang="en-US" dirty="0" smtClean="0"/>
            <a:t>. </a:t>
          </a:r>
          <a:r>
            <a:rPr lang="en-US" dirty="0" err="1" smtClean="0"/>
            <a:t>Go’sht</a:t>
          </a:r>
          <a:r>
            <a:rPr lang="en-US" dirty="0" smtClean="0"/>
            <a:t> </a:t>
          </a:r>
          <a:r>
            <a:rPr lang="en-US" dirty="0" err="1" smtClean="0"/>
            <a:t>oqsilining</a:t>
          </a:r>
          <a:r>
            <a:rPr lang="en-US" dirty="0" smtClean="0"/>
            <a:t> 85 </a:t>
          </a:r>
          <a:r>
            <a:rPr lang="en-US" dirty="0" err="1" smtClean="0"/>
            <a:t>foizini</a:t>
          </a:r>
          <a:r>
            <a:rPr lang="en-US" dirty="0" smtClean="0"/>
            <a:t> </a:t>
          </a:r>
          <a:r>
            <a:rPr lang="en-US" dirty="0" err="1" smtClean="0"/>
            <a:t>to’la</a:t>
          </a:r>
          <a:r>
            <a:rPr lang="en-US" dirty="0" smtClean="0"/>
            <a:t> </a:t>
          </a:r>
          <a:r>
            <a:rPr lang="en-US" dirty="0" err="1" smtClean="0"/>
            <a:t>qiymatli</a:t>
          </a:r>
          <a:r>
            <a:rPr lang="en-US" dirty="0" smtClean="0"/>
            <a:t> </a:t>
          </a:r>
          <a:r>
            <a:rPr lang="en-US" dirty="0" err="1" smtClean="0"/>
            <a:t>bo’lgani</a:t>
          </a:r>
          <a:r>
            <a:rPr lang="en-US" dirty="0" smtClean="0"/>
            <a:t> </a:t>
          </a:r>
          <a:r>
            <a:rPr lang="en-US" dirty="0" err="1" smtClean="0"/>
            <a:t>holda</a:t>
          </a:r>
          <a:r>
            <a:rPr lang="en-US" dirty="0" smtClean="0"/>
            <a:t> </a:t>
          </a:r>
          <a:r>
            <a:rPr lang="en-US" dirty="0" err="1" smtClean="0"/>
            <a:t>o’z</a:t>
          </a:r>
          <a:r>
            <a:rPr lang="en-US" dirty="0" smtClean="0"/>
            <a:t> </a:t>
          </a:r>
          <a:r>
            <a:rPr lang="en-US" dirty="0" err="1" smtClean="0"/>
            <a:t>o’rnini</a:t>
          </a:r>
          <a:r>
            <a:rPr lang="en-US" dirty="0" smtClean="0"/>
            <a:t> </a:t>
          </a:r>
          <a:r>
            <a:rPr lang="en-US" dirty="0" err="1" smtClean="0"/>
            <a:t>almashtirib</a:t>
          </a:r>
          <a:r>
            <a:rPr lang="en-US" dirty="0" smtClean="0"/>
            <a:t> </a:t>
          </a:r>
          <a:r>
            <a:rPr lang="en-US" dirty="0" err="1" smtClean="0"/>
            <a:t>bo’lmaydigan</a:t>
          </a:r>
          <a:r>
            <a:rPr lang="en-US" dirty="0" smtClean="0"/>
            <a:t> </a:t>
          </a:r>
          <a:r>
            <a:rPr lang="en-US" dirty="0" err="1" smtClean="0"/>
            <a:t>aminokislotalardan</a:t>
          </a:r>
          <a:r>
            <a:rPr lang="en-US" dirty="0" smtClean="0"/>
            <a:t> </a:t>
          </a:r>
          <a:r>
            <a:rPr lang="en-US" dirty="0" err="1" smtClean="0"/>
            <a:t>tashkil</a:t>
          </a:r>
          <a:r>
            <a:rPr lang="en-US" dirty="0" smtClean="0"/>
            <a:t> </a:t>
          </a:r>
          <a:r>
            <a:rPr lang="en-US" dirty="0" err="1" smtClean="0"/>
            <a:t>topgandir</a:t>
          </a:r>
          <a:endParaRPr lang="ru-RU" dirty="0"/>
        </a:p>
      </dgm:t>
    </dgm:pt>
    <dgm:pt modelId="{A7098D26-0B63-4441-A152-450903F3CE20}" type="parTrans" cxnId="{BF933C98-CD9F-4637-8DC9-0C547DFC190D}">
      <dgm:prSet/>
      <dgm:spPr/>
      <dgm:t>
        <a:bodyPr/>
        <a:lstStyle/>
        <a:p>
          <a:endParaRPr lang="ru-RU"/>
        </a:p>
      </dgm:t>
    </dgm:pt>
    <dgm:pt modelId="{765C9400-DE63-40FB-8E55-4A7F0BDB8438}" type="sibTrans" cxnId="{BF933C98-CD9F-4637-8DC9-0C547DFC190D}">
      <dgm:prSet/>
      <dgm:spPr/>
      <dgm:t>
        <a:bodyPr/>
        <a:lstStyle/>
        <a:p>
          <a:endParaRPr lang="ru-RU"/>
        </a:p>
      </dgm:t>
    </dgm:pt>
    <dgm:pt modelId="{89B23A1D-44CE-4419-85D1-70F400DB3851}">
      <dgm:prSet/>
      <dgm:spPr/>
    </dgm:pt>
    <dgm:pt modelId="{EED58076-11BB-47BA-B5A5-C9A283FD9CDF}" type="parTrans" cxnId="{F048D12F-281E-4D6A-8BF4-78D9A2BD9D7B}">
      <dgm:prSet/>
      <dgm:spPr/>
      <dgm:t>
        <a:bodyPr/>
        <a:lstStyle/>
        <a:p>
          <a:endParaRPr lang="ru-RU"/>
        </a:p>
      </dgm:t>
    </dgm:pt>
    <dgm:pt modelId="{5B056332-B780-4607-AC35-F6C9733730D8}" type="sibTrans" cxnId="{F048D12F-281E-4D6A-8BF4-78D9A2BD9D7B}">
      <dgm:prSet/>
      <dgm:spPr/>
      <dgm:t>
        <a:bodyPr/>
        <a:lstStyle/>
        <a:p>
          <a:endParaRPr lang="ru-RU"/>
        </a:p>
      </dgm:t>
    </dgm:pt>
    <dgm:pt modelId="{B68C7E7C-7F6E-4F21-9901-85B32638E50F}" type="pres">
      <dgm:prSet presAssocID="{B8CD01AD-E6E8-4760-953D-88261D13EB33}" presName="compositeShape" presStyleCnt="0">
        <dgm:presLayoutVars>
          <dgm:chMax val="2"/>
          <dgm:dir/>
          <dgm:resizeHandles val="exact"/>
        </dgm:presLayoutVars>
      </dgm:prSet>
      <dgm:spPr/>
    </dgm:pt>
    <dgm:pt modelId="{69533A25-8669-4413-B8AF-E2E93EE17A84}" type="pres">
      <dgm:prSet presAssocID="{6D552725-8A5B-44C8-B4B0-F63C5D956B47}" presName="upArrow" presStyleLbl="node1" presStyleIdx="0" presStyleCnt="2"/>
      <dgm:spPr/>
    </dgm:pt>
    <dgm:pt modelId="{4B11B592-4B6F-41B7-8623-7FA8E20CCCD5}" type="pres">
      <dgm:prSet presAssocID="{6D552725-8A5B-44C8-B4B0-F63C5D956B47}" presName="upArrowText" presStyleLbl="revTx" presStyleIdx="0" presStyleCnt="2">
        <dgm:presLayoutVars>
          <dgm:chMax val="0"/>
          <dgm:bulletEnabled val="1"/>
        </dgm:presLayoutVars>
      </dgm:prSet>
      <dgm:spPr/>
      <dgm:t>
        <a:bodyPr/>
        <a:lstStyle/>
        <a:p>
          <a:endParaRPr lang="ru-RU"/>
        </a:p>
      </dgm:t>
    </dgm:pt>
    <dgm:pt modelId="{C9A9FF2E-A103-4F59-8E26-503E1B9B41FB}" type="pres">
      <dgm:prSet presAssocID="{FFF4BCCD-4C62-4F3A-BC0A-790D717B0F47}" presName="downArrow" presStyleLbl="node1" presStyleIdx="1" presStyleCnt="2"/>
      <dgm:spPr/>
    </dgm:pt>
    <dgm:pt modelId="{0916195A-7BF7-42CF-8D22-7839F6256796}" type="pres">
      <dgm:prSet presAssocID="{FFF4BCCD-4C62-4F3A-BC0A-790D717B0F47}" presName="downArrowText" presStyleLbl="revTx" presStyleIdx="1" presStyleCnt="2">
        <dgm:presLayoutVars>
          <dgm:chMax val="0"/>
          <dgm:bulletEnabled val="1"/>
        </dgm:presLayoutVars>
      </dgm:prSet>
      <dgm:spPr/>
      <dgm:t>
        <a:bodyPr/>
        <a:lstStyle/>
        <a:p>
          <a:endParaRPr lang="ru-RU"/>
        </a:p>
      </dgm:t>
    </dgm:pt>
  </dgm:ptLst>
  <dgm:cxnLst>
    <dgm:cxn modelId="{12D845F7-7F75-49B5-BE1E-5CC74D92689E}" srcId="{B8CD01AD-E6E8-4760-953D-88261D13EB33}" destId="{6D552725-8A5B-44C8-B4B0-F63C5D956B47}" srcOrd="0" destOrd="0" parTransId="{CEF34D97-4055-4BCF-8EB5-1D4E4E3C98B8}" sibTransId="{F5329146-3281-4884-AF68-B6857F7D8B51}"/>
    <dgm:cxn modelId="{F048D12F-281E-4D6A-8BF4-78D9A2BD9D7B}" srcId="{B8CD01AD-E6E8-4760-953D-88261D13EB33}" destId="{89B23A1D-44CE-4419-85D1-70F400DB3851}" srcOrd="2" destOrd="0" parTransId="{EED58076-11BB-47BA-B5A5-C9A283FD9CDF}" sibTransId="{5B056332-B780-4607-AC35-F6C9733730D8}"/>
    <dgm:cxn modelId="{497E66B8-361D-45FA-8A60-1558CC571D80}" type="presOf" srcId="{6D552725-8A5B-44C8-B4B0-F63C5D956B47}" destId="{4B11B592-4B6F-41B7-8623-7FA8E20CCCD5}" srcOrd="0" destOrd="0" presId="urn:microsoft.com/office/officeart/2005/8/layout/arrow4"/>
    <dgm:cxn modelId="{BF933C98-CD9F-4637-8DC9-0C547DFC190D}" srcId="{B8CD01AD-E6E8-4760-953D-88261D13EB33}" destId="{FFF4BCCD-4C62-4F3A-BC0A-790D717B0F47}" srcOrd="1" destOrd="0" parTransId="{A7098D26-0B63-4441-A152-450903F3CE20}" sibTransId="{765C9400-DE63-40FB-8E55-4A7F0BDB8438}"/>
    <dgm:cxn modelId="{EF3D7752-31F8-4314-9248-C2A0571FBBE6}" type="presOf" srcId="{FFF4BCCD-4C62-4F3A-BC0A-790D717B0F47}" destId="{0916195A-7BF7-42CF-8D22-7839F6256796}" srcOrd="0" destOrd="0" presId="urn:microsoft.com/office/officeart/2005/8/layout/arrow4"/>
    <dgm:cxn modelId="{19F4C5E5-A585-412C-B003-649F5F7EFF0F}" type="presOf" srcId="{B8CD01AD-E6E8-4760-953D-88261D13EB33}" destId="{B68C7E7C-7F6E-4F21-9901-85B32638E50F}" srcOrd="0" destOrd="0" presId="urn:microsoft.com/office/officeart/2005/8/layout/arrow4"/>
    <dgm:cxn modelId="{FEE17545-2335-41BA-9270-27C95EF8A021}" type="presParOf" srcId="{B68C7E7C-7F6E-4F21-9901-85B32638E50F}" destId="{69533A25-8669-4413-B8AF-E2E93EE17A84}" srcOrd="0" destOrd="0" presId="urn:microsoft.com/office/officeart/2005/8/layout/arrow4"/>
    <dgm:cxn modelId="{B6C28DCF-8C7A-466A-A5C9-5BDBFA1BAB9F}" type="presParOf" srcId="{B68C7E7C-7F6E-4F21-9901-85B32638E50F}" destId="{4B11B592-4B6F-41B7-8623-7FA8E20CCCD5}" srcOrd="1" destOrd="0" presId="urn:microsoft.com/office/officeart/2005/8/layout/arrow4"/>
    <dgm:cxn modelId="{9B6D98E7-A7D6-412D-A52C-B9935EA7E783}" type="presParOf" srcId="{B68C7E7C-7F6E-4F21-9901-85B32638E50F}" destId="{C9A9FF2E-A103-4F59-8E26-503E1B9B41FB}" srcOrd="2" destOrd="0" presId="urn:microsoft.com/office/officeart/2005/8/layout/arrow4"/>
    <dgm:cxn modelId="{639D60C3-38F0-4805-ACC1-7CB0183997AD}" type="presParOf" srcId="{B68C7E7C-7F6E-4F21-9901-85B32638E50F}" destId="{0916195A-7BF7-42CF-8D22-7839F6256796}" srcOrd="3" destOrd="0" presId="urn:microsoft.com/office/officeart/2005/8/layout/arrow4"/>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B7EDE1-A2E0-4058-8AC5-2D4D7BF448E1}" type="doc">
      <dgm:prSet loTypeId="urn:microsoft.com/office/officeart/2005/8/layout/cycle7" loCatId="cycle" qsTypeId="urn:microsoft.com/office/officeart/2005/8/quickstyle/simple1" qsCatId="simple" csTypeId="urn:microsoft.com/office/officeart/2005/8/colors/accent2_1" csCatId="accent2" phldr="1"/>
      <dgm:spPr/>
      <dgm:t>
        <a:bodyPr/>
        <a:lstStyle/>
        <a:p>
          <a:endParaRPr lang="ru-RU"/>
        </a:p>
      </dgm:t>
    </dgm:pt>
    <dgm:pt modelId="{DFECC687-B017-42EB-BDE0-8915566744D4}">
      <dgm:prSet phldrT="[Текст]"/>
      <dgm:spPr/>
      <dgm:t>
        <a:bodyPr/>
        <a:lstStyle/>
        <a:p>
          <a:r>
            <a:rPr lang="en-US" dirty="0" smtClean="0"/>
            <a:t>1 </a:t>
          </a:r>
          <a:r>
            <a:rPr lang="en-US" dirty="0" err="1" smtClean="0"/>
            <a:t>kategoriya</a:t>
          </a:r>
          <a:r>
            <a:rPr lang="en-US" dirty="0" smtClean="0"/>
            <a:t> </a:t>
          </a:r>
          <a:r>
            <a:rPr lang="en-US" dirty="0" err="1" smtClean="0"/>
            <a:t>talabi</a:t>
          </a:r>
          <a:r>
            <a:rPr lang="en-US" dirty="0" smtClean="0"/>
            <a:t>: </a:t>
          </a:r>
          <a:r>
            <a:rPr lang="en-US" dirty="0" err="1" smtClean="0"/>
            <a:t>yirik</a:t>
          </a:r>
          <a:r>
            <a:rPr lang="en-US" dirty="0" smtClean="0"/>
            <a:t> </a:t>
          </a:r>
          <a:r>
            <a:rPr lang="en-US" dirty="0" err="1" smtClean="0"/>
            <a:t>mollarning</a:t>
          </a:r>
          <a:r>
            <a:rPr lang="en-US" dirty="0" smtClean="0"/>
            <a:t> </a:t>
          </a:r>
          <a:r>
            <a:rPr lang="en-US" dirty="0" err="1" smtClean="0"/>
            <a:t>gushti</a:t>
          </a:r>
          <a:r>
            <a:rPr lang="en-US" dirty="0" smtClean="0"/>
            <a:t> </a:t>
          </a:r>
          <a:r>
            <a:rPr lang="en-US" dirty="0" err="1" smtClean="0"/>
            <a:t>konikarli</a:t>
          </a:r>
          <a:r>
            <a:rPr lang="en-US" dirty="0" smtClean="0"/>
            <a:t> </a:t>
          </a:r>
          <a:r>
            <a:rPr lang="en-US" dirty="0" err="1" smtClean="0"/>
            <a:t>darajada</a:t>
          </a:r>
          <a:r>
            <a:rPr lang="en-US" dirty="0" smtClean="0"/>
            <a:t> </a:t>
          </a:r>
          <a:r>
            <a:rPr lang="en-US" dirty="0" err="1" smtClean="0"/>
            <a:t>rivojlangan</a:t>
          </a:r>
          <a:r>
            <a:rPr lang="en-US" dirty="0" smtClean="0"/>
            <a:t>, </a:t>
          </a:r>
          <a:r>
            <a:rPr lang="en-US" dirty="0" err="1" smtClean="0"/>
            <a:t>umurtqa</a:t>
          </a:r>
          <a:r>
            <a:rPr lang="en-US" dirty="0" smtClean="0"/>
            <a:t>  </a:t>
          </a:r>
          <a:r>
            <a:rPr lang="en-US" dirty="0" err="1" smtClean="0"/>
            <a:t>pog’onasi</a:t>
          </a:r>
          <a:r>
            <a:rPr lang="en-US" dirty="0" smtClean="0"/>
            <a:t>  </a:t>
          </a:r>
          <a:r>
            <a:rPr lang="en-US" dirty="0" err="1" smtClean="0"/>
            <a:t>o’simtalar</a:t>
          </a:r>
          <a:r>
            <a:rPr lang="en-US" dirty="0" smtClean="0"/>
            <a:t> </a:t>
          </a:r>
          <a:r>
            <a:rPr lang="en-US" dirty="0" err="1" smtClean="0"/>
            <a:t>bo’rtib</a:t>
          </a:r>
          <a:r>
            <a:rPr lang="en-US" dirty="0" smtClean="0"/>
            <a:t> </a:t>
          </a:r>
          <a:r>
            <a:rPr lang="en-US" dirty="0" err="1" smtClean="0"/>
            <a:t>chiqmagan</a:t>
          </a:r>
          <a:r>
            <a:rPr lang="en-US" dirty="0" smtClean="0"/>
            <a:t>, </a:t>
          </a:r>
          <a:r>
            <a:rPr lang="en-US" dirty="0" err="1" smtClean="0"/>
            <a:t>dumgaza</a:t>
          </a:r>
          <a:r>
            <a:rPr lang="en-US" dirty="0" smtClean="0"/>
            <a:t> </a:t>
          </a:r>
          <a:r>
            <a:rPr lang="en-US" dirty="0" err="1" smtClean="0"/>
            <a:t>suyaklari</a:t>
          </a:r>
          <a:r>
            <a:rPr lang="en-US" dirty="0" smtClean="0"/>
            <a:t> </a:t>
          </a:r>
          <a:r>
            <a:rPr lang="en-US" dirty="0" err="1" smtClean="0"/>
            <a:t>kuzga</a:t>
          </a:r>
          <a:r>
            <a:rPr lang="en-US" dirty="0" smtClean="0"/>
            <a:t> </a:t>
          </a:r>
          <a:r>
            <a:rPr lang="en-US" dirty="0" err="1" smtClean="0"/>
            <a:t>tashlanib</a:t>
          </a:r>
          <a:r>
            <a:rPr lang="en-US" dirty="0" smtClean="0"/>
            <a:t> </a:t>
          </a:r>
          <a:r>
            <a:rPr lang="en-US" dirty="0" err="1" smtClean="0"/>
            <a:t>turmaydigan</a:t>
          </a:r>
          <a:r>
            <a:rPr lang="en-US" dirty="0" smtClean="0"/>
            <a:t> </a:t>
          </a:r>
          <a:r>
            <a:rPr lang="en-US" dirty="0" err="1" smtClean="0"/>
            <a:t>bulishi</a:t>
          </a:r>
          <a:r>
            <a:rPr lang="en-US" dirty="0" smtClean="0"/>
            <a:t> </a:t>
          </a:r>
          <a:r>
            <a:rPr lang="en-US" dirty="0" err="1" smtClean="0"/>
            <a:t>kerak</a:t>
          </a:r>
          <a:r>
            <a:rPr lang="en-US" dirty="0" smtClean="0"/>
            <a:t>. </a:t>
          </a:r>
          <a:r>
            <a:rPr lang="en-US" dirty="0" err="1" smtClean="0"/>
            <a:t>SHuningdek</a:t>
          </a:r>
          <a:r>
            <a:rPr lang="en-US" dirty="0" smtClean="0"/>
            <a:t>, </a:t>
          </a:r>
          <a:r>
            <a:rPr lang="en-US" dirty="0" err="1" smtClean="0"/>
            <a:t>teri</a:t>
          </a:r>
          <a:r>
            <a:rPr lang="en-US" dirty="0" smtClean="0"/>
            <a:t> </a:t>
          </a:r>
          <a:r>
            <a:rPr lang="en-US" dirty="0" err="1" smtClean="0"/>
            <a:t>osti</a:t>
          </a:r>
          <a:r>
            <a:rPr lang="en-US" dirty="0" smtClean="0"/>
            <a:t> </a:t>
          </a:r>
          <a:r>
            <a:rPr lang="en-US" dirty="0" err="1" smtClean="0"/>
            <a:t>moyi</a:t>
          </a:r>
          <a:r>
            <a:rPr lang="en-US" dirty="0" smtClean="0"/>
            <a:t> 8-nchi </a:t>
          </a:r>
          <a:r>
            <a:rPr lang="en-US" dirty="0" err="1" smtClean="0"/>
            <a:t>qobirg’adan</a:t>
          </a:r>
          <a:r>
            <a:rPr lang="en-US" dirty="0" smtClean="0"/>
            <a:t> </a:t>
          </a:r>
          <a:r>
            <a:rPr lang="en-US" dirty="0" err="1" smtClean="0"/>
            <a:t>dumg’azasiga</a:t>
          </a:r>
          <a:r>
            <a:rPr lang="en-US" dirty="0" smtClean="0"/>
            <a:t> </a:t>
          </a:r>
          <a:r>
            <a:rPr lang="en-US" dirty="0" err="1" smtClean="0"/>
            <a:t>kadar</a:t>
          </a:r>
          <a:r>
            <a:rPr lang="en-US" dirty="0" smtClean="0"/>
            <a:t> </a:t>
          </a:r>
          <a:r>
            <a:rPr lang="en-US" dirty="0" err="1" smtClean="0"/>
            <a:t>katlam</a:t>
          </a:r>
          <a:r>
            <a:rPr lang="en-US" dirty="0" smtClean="0"/>
            <a:t> </a:t>
          </a:r>
          <a:r>
            <a:rPr lang="en-US" dirty="0" err="1" smtClean="0"/>
            <a:t>xosil</a:t>
          </a:r>
          <a:r>
            <a:rPr lang="en-US" dirty="0" smtClean="0"/>
            <a:t> </a:t>
          </a:r>
          <a:r>
            <a:rPr lang="en-US" dirty="0" err="1" smtClean="0"/>
            <a:t>kilsa</a:t>
          </a:r>
          <a:r>
            <a:rPr lang="en-US" dirty="0" smtClean="0"/>
            <a:t> </a:t>
          </a:r>
          <a:r>
            <a:rPr lang="en-US" dirty="0" err="1" smtClean="0"/>
            <a:t>va</a:t>
          </a:r>
          <a:r>
            <a:rPr lang="en-US" dirty="0" smtClean="0"/>
            <a:t> </a:t>
          </a:r>
          <a:r>
            <a:rPr lang="en-US" dirty="0" err="1" smtClean="0"/>
            <a:t>bo’ynida</a:t>
          </a:r>
          <a:r>
            <a:rPr lang="en-US" dirty="0" smtClean="0"/>
            <a:t>, </a:t>
          </a:r>
          <a:r>
            <a:rPr lang="en-US" dirty="0" err="1" smtClean="0"/>
            <a:t>kuragini</a:t>
          </a:r>
          <a:r>
            <a:rPr lang="en-US" dirty="0" smtClean="0"/>
            <a:t> </a:t>
          </a:r>
          <a:r>
            <a:rPr lang="en-US" dirty="0" err="1" smtClean="0"/>
            <a:t>yuzi</a:t>
          </a:r>
          <a:r>
            <a:rPr lang="en-US" dirty="0" smtClean="0"/>
            <a:t> </a:t>
          </a:r>
          <a:r>
            <a:rPr lang="en-US" dirty="0" err="1" smtClean="0"/>
            <a:t>kismida</a:t>
          </a:r>
          <a:r>
            <a:rPr lang="en-US" dirty="0" smtClean="0"/>
            <a:t>, </a:t>
          </a:r>
          <a:r>
            <a:rPr lang="en-US" dirty="0" err="1" smtClean="0"/>
            <a:t>oldingi</a:t>
          </a:r>
          <a:r>
            <a:rPr lang="en-US" dirty="0" smtClean="0"/>
            <a:t> </a:t>
          </a:r>
          <a:r>
            <a:rPr lang="en-US" dirty="0" err="1" smtClean="0"/>
            <a:t>qobirg’alarida</a:t>
          </a:r>
          <a:r>
            <a:rPr lang="en-US" dirty="0" smtClean="0"/>
            <a:t>, </a:t>
          </a:r>
          <a:r>
            <a:rPr lang="en-US" dirty="0" err="1" smtClean="0"/>
            <a:t>sonida</a:t>
          </a:r>
          <a:r>
            <a:rPr lang="en-US" dirty="0" smtClean="0"/>
            <a:t>, </a:t>
          </a:r>
          <a:r>
            <a:rPr lang="en-US" dirty="0" err="1" smtClean="0"/>
            <a:t>toz</a:t>
          </a:r>
          <a:r>
            <a:rPr lang="en-US" dirty="0" smtClean="0"/>
            <a:t> </a:t>
          </a:r>
          <a:r>
            <a:rPr lang="en-US" dirty="0" err="1" smtClean="0"/>
            <a:t>va</a:t>
          </a:r>
          <a:r>
            <a:rPr lang="en-US" dirty="0" smtClean="0"/>
            <a:t> </a:t>
          </a:r>
          <a:r>
            <a:rPr lang="en-US" dirty="0" err="1" smtClean="0"/>
            <a:t>chot</a:t>
          </a:r>
          <a:r>
            <a:rPr lang="en-US" dirty="0" smtClean="0"/>
            <a:t> </a:t>
          </a:r>
          <a:r>
            <a:rPr lang="en-US" dirty="0" err="1" smtClean="0"/>
            <a:t>kismida</a:t>
          </a:r>
          <a:r>
            <a:rPr lang="en-US" dirty="0" smtClean="0"/>
            <a:t> </a:t>
          </a:r>
          <a:r>
            <a:rPr lang="en-US" dirty="0" err="1" smtClean="0"/>
            <a:t>oz</a:t>
          </a:r>
          <a:r>
            <a:rPr lang="en-US" dirty="0" smtClean="0"/>
            <a:t> </a:t>
          </a:r>
          <a:r>
            <a:rPr lang="en-US" dirty="0" err="1" smtClean="0"/>
            <a:t>bo’lsada</a:t>
          </a:r>
          <a:r>
            <a:rPr lang="en-US" dirty="0" smtClean="0"/>
            <a:t> </a:t>
          </a:r>
          <a:r>
            <a:rPr lang="en-US" dirty="0" err="1" smtClean="0"/>
            <a:t>moy</a:t>
          </a:r>
          <a:r>
            <a:rPr lang="en-US" dirty="0" smtClean="0"/>
            <a:t> </a:t>
          </a:r>
          <a:r>
            <a:rPr lang="en-US" dirty="0" err="1" smtClean="0"/>
            <a:t>bo’laklari</a:t>
          </a:r>
          <a:r>
            <a:rPr lang="en-US" dirty="0" smtClean="0"/>
            <a:t>  </a:t>
          </a:r>
          <a:r>
            <a:rPr lang="en-US" dirty="0" err="1" smtClean="0"/>
            <a:t>bo’lsa</a:t>
          </a:r>
          <a:r>
            <a:rPr lang="en-US" dirty="0" smtClean="0"/>
            <a:t>, u 1-chi </a:t>
          </a:r>
          <a:r>
            <a:rPr lang="en-US" dirty="0" err="1" smtClean="0"/>
            <a:t>kategoriya</a:t>
          </a:r>
          <a:r>
            <a:rPr lang="en-US" dirty="0" smtClean="0"/>
            <a:t> deb </a:t>
          </a:r>
          <a:r>
            <a:rPr lang="en-US" dirty="0" err="1" smtClean="0"/>
            <a:t>xisoblanadi</a:t>
          </a:r>
          <a:endParaRPr lang="ru-RU" dirty="0"/>
        </a:p>
      </dgm:t>
    </dgm:pt>
    <dgm:pt modelId="{42E66413-D1C5-4DB8-81DB-BA7600CBC5C2}" type="parTrans" cxnId="{8E65AC95-E4A5-4BFA-B48A-C805769E5B73}">
      <dgm:prSet/>
      <dgm:spPr/>
      <dgm:t>
        <a:bodyPr/>
        <a:lstStyle/>
        <a:p>
          <a:endParaRPr lang="ru-RU"/>
        </a:p>
      </dgm:t>
    </dgm:pt>
    <dgm:pt modelId="{40EF6F6D-A7EA-4E3E-B4F9-2C0E8BAD005B}" type="sibTrans" cxnId="{8E65AC95-E4A5-4BFA-B48A-C805769E5B73}">
      <dgm:prSet/>
      <dgm:spPr>
        <a:solidFill>
          <a:srgbClr val="00B050"/>
        </a:solidFill>
      </dgm:spPr>
      <dgm:t>
        <a:bodyPr/>
        <a:lstStyle/>
        <a:p>
          <a:endParaRPr lang="ru-RU"/>
        </a:p>
      </dgm:t>
    </dgm:pt>
    <dgm:pt modelId="{6A3DD43F-E868-4C15-B502-3477B18D2E0F}">
      <dgm:prSet custT="1"/>
      <dgm:spPr/>
      <dgm:t>
        <a:bodyPr/>
        <a:lstStyle/>
        <a:p>
          <a:r>
            <a:rPr lang="en-US" sz="2000" smtClean="0"/>
            <a:t> 2-chi kategoriya talabi: Yirik mollarda muskulatura konikarli darajadan past, umurtqa o’simtalari, dumg’aza suyagi bo’rtib chiqqan va yaqqol ko’zga tashlanib turadi. Teri osti moyi sezilarli darajada emas</a:t>
          </a:r>
          <a:endParaRPr lang="ru-RU" sz="2000"/>
        </a:p>
      </dgm:t>
    </dgm:pt>
    <dgm:pt modelId="{C1586A4D-753A-4DDB-ADC3-E9DB5B08B9F3}" type="parTrans" cxnId="{277E9E97-4D36-4E41-82DB-03734C31BCED}">
      <dgm:prSet/>
      <dgm:spPr/>
      <dgm:t>
        <a:bodyPr/>
        <a:lstStyle/>
        <a:p>
          <a:endParaRPr lang="ru-RU"/>
        </a:p>
      </dgm:t>
    </dgm:pt>
    <dgm:pt modelId="{915F682E-F562-469A-B038-566B28A1BC66}" type="sibTrans" cxnId="{277E9E97-4D36-4E41-82DB-03734C31BCED}">
      <dgm:prSet/>
      <dgm:spPr/>
      <dgm:t>
        <a:bodyPr/>
        <a:lstStyle/>
        <a:p>
          <a:endParaRPr lang="ru-RU"/>
        </a:p>
      </dgm:t>
    </dgm:pt>
    <dgm:pt modelId="{1AD27CC9-64FB-4C37-834B-6D6A1C62EDF2}">
      <dgm:prSet custT="1"/>
      <dgm:spPr/>
      <dgm:t>
        <a:bodyPr/>
        <a:lstStyle/>
        <a:p>
          <a:r>
            <a:rPr lang="uz-Cyrl-UZ" sz="2000" smtClean="0">
              <a:effectLst/>
              <a:latin typeface="Times New Roman"/>
              <a:ea typeface="Times New Roman"/>
            </a:rPr>
            <a:t>1-chi kategoriyali gushtiga yumolok muxr, 2-chi kategoriyaga turt burchak va orik gusht bulsa uch burchak muxr bosiladi. Gusht nimtalari sovuk xonalarda saklanadi, va junatishdan oldin tortiladi</a:t>
          </a:r>
          <a:endParaRPr lang="ru-RU" sz="2000" dirty="0"/>
        </a:p>
      </dgm:t>
    </dgm:pt>
    <dgm:pt modelId="{625EE6C0-B658-4756-BCDE-A61CFACA3936}" type="parTrans" cxnId="{5816E992-1DCA-4D4C-AC3A-F15B01FCF58A}">
      <dgm:prSet/>
      <dgm:spPr/>
      <dgm:t>
        <a:bodyPr/>
        <a:lstStyle/>
        <a:p>
          <a:endParaRPr lang="ru-RU"/>
        </a:p>
      </dgm:t>
    </dgm:pt>
    <dgm:pt modelId="{46D85A5E-46C7-4795-A039-25589E5562E6}" type="sibTrans" cxnId="{5816E992-1DCA-4D4C-AC3A-F15B01FCF58A}">
      <dgm:prSet/>
      <dgm:spPr>
        <a:solidFill>
          <a:srgbClr val="FF0000"/>
        </a:solidFill>
      </dgm:spPr>
      <dgm:t>
        <a:bodyPr/>
        <a:lstStyle/>
        <a:p>
          <a:endParaRPr lang="ru-RU"/>
        </a:p>
      </dgm:t>
    </dgm:pt>
    <dgm:pt modelId="{1EE3DD09-3C2A-4713-A256-24D6BB5EC4B6}" type="pres">
      <dgm:prSet presAssocID="{6DB7EDE1-A2E0-4058-8AC5-2D4D7BF448E1}" presName="Name0" presStyleCnt="0">
        <dgm:presLayoutVars>
          <dgm:dir/>
          <dgm:resizeHandles val="exact"/>
        </dgm:presLayoutVars>
      </dgm:prSet>
      <dgm:spPr/>
    </dgm:pt>
    <dgm:pt modelId="{706384EE-5444-4B01-8562-B0C8DE2893A2}" type="pres">
      <dgm:prSet presAssocID="{DFECC687-B017-42EB-BDE0-8915566744D4}" presName="node" presStyleLbl="node1" presStyleIdx="0" presStyleCnt="3" custScaleX="196861" custScaleY="145117" custRadScaleRad="79668" custRadScaleInc="1761">
        <dgm:presLayoutVars>
          <dgm:bulletEnabled val="1"/>
        </dgm:presLayoutVars>
      </dgm:prSet>
      <dgm:spPr/>
      <dgm:t>
        <a:bodyPr/>
        <a:lstStyle/>
        <a:p>
          <a:endParaRPr lang="ru-RU"/>
        </a:p>
      </dgm:t>
    </dgm:pt>
    <dgm:pt modelId="{8F6B40DA-B56A-4598-A531-AE3148F21AFF}" type="pres">
      <dgm:prSet presAssocID="{40EF6F6D-A7EA-4E3E-B4F9-2C0E8BAD005B}" presName="sibTrans" presStyleLbl="sibTrans2D1" presStyleIdx="0" presStyleCnt="3"/>
      <dgm:spPr/>
    </dgm:pt>
    <dgm:pt modelId="{9F3C8F63-67B4-427D-93D9-DBF9FA8D747C}" type="pres">
      <dgm:prSet presAssocID="{40EF6F6D-A7EA-4E3E-B4F9-2C0E8BAD005B}" presName="connectorText" presStyleLbl="sibTrans2D1" presStyleIdx="0" presStyleCnt="3"/>
      <dgm:spPr/>
    </dgm:pt>
    <dgm:pt modelId="{026FB449-CC2D-4191-8A2F-8345D0AC7A87}" type="pres">
      <dgm:prSet presAssocID="{6A3DD43F-E868-4C15-B502-3477B18D2E0F}" presName="node" presStyleLbl="node1" presStyleIdx="1" presStyleCnt="3" custScaleX="90248" custScaleY="160321" custRadScaleRad="93275" custRadScaleInc="-8992">
        <dgm:presLayoutVars>
          <dgm:bulletEnabled val="1"/>
        </dgm:presLayoutVars>
      </dgm:prSet>
      <dgm:spPr/>
    </dgm:pt>
    <dgm:pt modelId="{5B5D69F5-DAB8-40F0-BD23-7F5AB429FD62}" type="pres">
      <dgm:prSet presAssocID="{915F682E-F562-469A-B038-566B28A1BC66}" presName="sibTrans" presStyleLbl="sibTrans2D1" presStyleIdx="1" presStyleCnt="3"/>
      <dgm:spPr/>
    </dgm:pt>
    <dgm:pt modelId="{74981DC5-6AFD-4404-860E-2FA4F849E5C6}" type="pres">
      <dgm:prSet presAssocID="{915F682E-F562-469A-B038-566B28A1BC66}" presName="connectorText" presStyleLbl="sibTrans2D1" presStyleIdx="1" presStyleCnt="3"/>
      <dgm:spPr/>
    </dgm:pt>
    <dgm:pt modelId="{06E013D6-0260-4729-BA31-A4E415379C6F}" type="pres">
      <dgm:prSet presAssocID="{1AD27CC9-64FB-4C37-834B-6D6A1C62EDF2}" presName="node" presStyleLbl="node1" presStyleIdx="2" presStyleCnt="3" custScaleX="99269" custScaleY="156484" custRadScaleRad="91839" custRadScaleInc="9458">
        <dgm:presLayoutVars>
          <dgm:bulletEnabled val="1"/>
        </dgm:presLayoutVars>
      </dgm:prSet>
      <dgm:spPr/>
      <dgm:t>
        <a:bodyPr/>
        <a:lstStyle/>
        <a:p>
          <a:endParaRPr lang="ru-RU"/>
        </a:p>
      </dgm:t>
    </dgm:pt>
    <dgm:pt modelId="{30152D29-2F21-4BFF-8F5B-9CA79886C0C1}" type="pres">
      <dgm:prSet presAssocID="{46D85A5E-46C7-4795-A039-25589E5562E6}" presName="sibTrans" presStyleLbl="sibTrans2D1" presStyleIdx="2" presStyleCnt="3"/>
      <dgm:spPr/>
    </dgm:pt>
    <dgm:pt modelId="{CCA1E986-11FC-434F-94D1-8A11C12327C0}" type="pres">
      <dgm:prSet presAssocID="{46D85A5E-46C7-4795-A039-25589E5562E6}" presName="connectorText" presStyleLbl="sibTrans2D1" presStyleIdx="2" presStyleCnt="3"/>
      <dgm:spPr/>
    </dgm:pt>
  </dgm:ptLst>
  <dgm:cxnLst>
    <dgm:cxn modelId="{6ADB0929-4078-4830-8D11-4AD7C88EB95C}" type="presOf" srcId="{1AD27CC9-64FB-4C37-834B-6D6A1C62EDF2}" destId="{06E013D6-0260-4729-BA31-A4E415379C6F}" srcOrd="0" destOrd="0" presId="urn:microsoft.com/office/officeart/2005/8/layout/cycle7"/>
    <dgm:cxn modelId="{C706775F-11EE-4E28-AAA4-92062016D135}" type="presOf" srcId="{46D85A5E-46C7-4795-A039-25589E5562E6}" destId="{30152D29-2F21-4BFF-8F5B-9CA79886C0C1}" srcOrd="0" destOrd="0" presId="urn:microsoft.com/office/officeart/2005/8/layout/cycle7"/>
    <dgm:cxn modelId="{D9B01865-5295-46E1-951D-69EFB92AD406}" type="presOf" srcId="{915F682E-F562-469A-B038-566B28A1BC66}" destId="{5B5D69F5-DAB8-40F0-BD23-7F5AB429FD62}" srcOrd="0" destOrd="0" presId="urn:microsoft.com/office/officeart/2005/8/layout/cycle7"/>
    <dgm:cxn modelId="{5816E992-1DCA-4D4C-AC3A-F15B01FCF58A}" srcId="{6DB7EDE1-A2E0-4058-8AC5-2D4D7BF448E1}" destId="{1AD27CC9-64FB-4C37-834B-6D6A1C62EDF2}" srcOrd="2" destOrd="0" parTransId="{625EE6C0-B658-4756-BCDE-A61CFACA3936}" sibTransId="{46D85A5E-46C7-4795-A039-25589E5562E6}"/>
    <dgm:cxn modelId="{3C038510-7DBF-4FEA-B72C-C162081FD571}" type="presOf" srcId="{40EF6F6D-A7EA-4E3E-B4F9-2C0E8BAD005B}" destId="{8F6B40DA-B56A-4598-A531-AE3148F21AFF}" srcOrd="0" destOrd="0" presId="urn:microsoft.com/office/officeart/2005/8/layout/cycle7"/>
    <dgm:cxn modelId="{8E65AC95-E4A5-4BFA-B48A-C805769E5B73}" srcId="{6DB7EDE1-A2E0-4058-8AC5-2D4D7BF448E1}" destId="{DFECC687-B017-42EB-BDE0-8915566744D4}" srcOrd="0" destOrd="0" parTransId="{42E66413-D1C5-4DB8-81DB-BA7600CBC5C2}" sibTransId="{40EF6F6D-A7EA-4E3E-B4F9-2C0E8BAD005B}"/>
    <dgm:cxn modelId="{2E9D938E-3072-4665-B0B9-B89618397902}" type="presOf" srcId="{6A3DD43F-E868-4C15-B502-3477B18D2E0F}" destId="{026FB449-CC2D-4191-8A2F-8345D0AC7A87}" srcOrd="0" destOrd="0" presId="urn:microsoft.com/office/officeart/2005/8/layout/cycle7"/>
    <dgm:cxn modelId="{277E9E97-4D36-4E41-82DB-03734C31BCED}" srcId="{6DB7EDE1-A2E0-4058-8AC5-2D4D7BF448E1}" destId="{6A3DD43F-E868-4C15-B502-3477B18D2E0F}" srcOrd="1" destOrd="0" parTransId="{C1586A4D-753A-4DDB-ADC3-E9DB5B08B9F3}" sibTransId="{915F682E-F562-469A-B038-566B28A1BC66}"/>
    <dgm:cxn modelId="{C142F8AA-927B-4B12-BE31-C204F640B4D7}" type="presOf" srcId="{40EF6F6D-A7EA-4E3E-B4F9-2C0E8BAD005B}" destId="{9F3C8F63-67B4-427D-93D9-DBF9FA8D747C}" srcOrd="1" destOrd="0" presId="urn:microsoft.com/office/officeart/2005/8/layout/cycle7"/>
    <dgm:cxn modelId="{F213BCF3-B698-45DC-80FC-05F443531FC0}" type="presOf" srcId="{6DB7EDE1-A2E0-4058-8AC5-2D4D7BF448E1}" destId="{1EE3DD09-3C2A-4713-A256-24D6BB5EC4B6}" srcOrd="0" destOrd="0" presId="urn:microsoft.com/office/officeart/2005/8/layout/cycle7"/>
    <dgm:cxn modelId="{4444EE03-CC28-4182-A7B2-A610AA219C12}" type="presOf" srcId="{DFECC687-B017-42EB-BDE0-8915566744D4}" destId="{706384EE-5444-4B01-8562-B0C8DE2893A2}" srcOrd="0" destOrd="0" presId="urn:microsoft.com/office/officeart/2005/8/layout/cycle7"/>
    <dgm:cxn modelId="{53038FC1-33F0-46B3-AE08-F4639C9F5583}" type="presOf" srcId="{915F682E-F562-469A-B038-566B28A1BC66}" destId="{74981DC5-6AFD-4404-860E-2FA4F849E5C6}" srcOrd="1" destOrd="0" presId="urn:microsoft.com/office/officeart/2005/8/layout/cycle7"/>
    <dgm:cxn modelId="{FB78D96C-F3ED-4207-8F56-4047B2A101A8}" type="presOf" srcId="{46D85A5E-46C7-4795-A039-25589E5562E6}" destId="{CCA1E986-11FC-434F-94D1-8A11C12327C0}" srcOrd="1" destOrd="0" presId="urn:microsoft.com/office/officeart/2005/8/layout/cycle7"/>
    <dgm:cxn modelId="{13501CF1-5DC5-47D5-9B8F-10B871B33265}" type="presParOf" srcId="{1EE3DD09-3C2A-4713-A256-24D6BB5EC4B6}" destId="{706384EE-5444-4B01-8562-B0C8DE2893A2}" srcOrd="0" destOrd="0" presId="urn:microsoft.com/office/officeart/2005/8/layout/cycle7"/>
    <dgm:cxn modelId="{B7189CE1-348A-4B49-9B67-3C24375CC7F2}" type="presParOf" srcId="{1EE3DD09-3C2A-4713-A256-24D6BB5EC4B6}" destId="{8F6B40DA-B56A-4598-A531-AE3148F21AFF}" srcOrd="1" destOrd="0" presId="urn:microsoft.com/office/officeart/2005/8/layout/cycle7"/>
    <dgm:cxn modelId="{0B1D839A-EF84-4E1C-AC9E-7D200785D17B}" type="presParOf" srcId="{8F6B40DA-B56A-4598-A531-AE3148F21AFF}" destId="{9F3C8F63-67B4-427D-93D9-DBF9FA8D747C}" srcOrd="0" destOrd="0" presId="urn:microsoft.com/office/officeart/2005/8/layout/cycle7"/>
    <dgm:cxn modelId="{20935AAD-EF51-4E1F-813F-E0FF3A874693}" type="presParOf" srcId="{1EE3DD09-3C2A-4713-A256-24D6BB5EC4B6}" destId="{026FB449-CC2D-4191-8A2F-8345D0AC7A87}" srcOrd="2" destOrd="0" presId="urn:microsoft.com/office/officeart/2005/8/layout/cycle7"/>
    <dgm:cxn modelId="{CBADE96A-B6EA-474E-BDE3-EADC85446602}" type="presParOf" srcId="{1EE3DD09-3C2A-4713-A256-24D6BB5EC4B6}" destId="{5B5D69F5-DAB8-40F0-BD23-7F5AB429FD62}" srcOrd="3" destOrd="0" presId="urn:microsoft.com/office/officeart/2005/8/layout/cycle7"/>
    <dgm:cxn modelId="{3145E50C-98E5-4D95-B2CC-839E60954A72}" type="presParOf" srcId="{5B5D69F5-DAB8-40F0-BD23-7F5AB429FD62}" destId="{74981DC5-6AFD-4404-860E-2FA4F849E5C6}" srcOrd="0" destOrd="0" presId="urn:microsoft.com/office/officeart/2005/8/layout/cycle7"/>
    <dgm:cxn modelId="{927F1E20-FC4E-4B53-B105-844F878397E8}" type="presParOf" srcId="{1EE3DD09-3C2A-4713-A256-24D6BB5EC4B6}" destId="{06E013D6-0260-4729-BA31-A4E415379C6F}" srcOrd="4" destOrd="0" presId="urn:microsoft.com/office/officeart/2005/8/layout/cycle7"/>
    <dgm:cxn modelId="{9E44DF91-750B-45ED-BFD6-C6E99883DA5D}" type="presParOf" srcId="{1EE3DD09-3C2A-4713-A256-24D6BB5EC4B6}" destId="{30152D29-2F21-4BFF-8F5B-9CA79886C0C1}" srcOrd="5" destOrd="0" presId="urn:microsoft.com/office/officeart/2005/8/layout/cycle7"/>
    <dgm:cxn modelId="{960958CF-9C7D-42F6-956C-84C1C850B234}" type="presParOf" srcId="{30152D29-2F21-4BFF-8F5B-9CA79886C0C1}" destId="{CCA1E986-11FC-434F-94D1-8A11C12327C0}" srcOrd="0" destOrd="0" presId="urn:microsoft.com/office/officeart/2005/8/layout/cycle7"/>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2CC6B9-3C62-453A-BFF8-75BE7835905B}" type="doc">
      <dgm:prSet loTypeId="urn:microsoft.com/office/officeart/2005/8/layout/process5" loCatId="process" qsTypeId="urn:microsoft.com/office/officeart/2005/8/quickstyle/simple1" qsCatId="simple" csTypeId="urn:microsoft.com/office/officeart/2005/8/colors/colorful5" csCatId="colorful" phldr="1"/>
      <dgm:spPr/>
      <dgm:t>
        <a:bodyPr/>
        <a:lstStyle/>
        <a:p>
          <a:endParaRPr lang="ru-RU"/>
        </a:p>
      </dgm:t>
    </dgm:pt>
    <dgm:pt modelId="{893D8233-BD0F-4A59-84D9-D719C3BEA96C}">
      <dgm:prSet/>
      <dgm:spPr/>
      <dgm:t>
        <a:bodyPr/>
        <a:lstStyle/>
        <a:p>
          <a:r>
            <a:rPr lang="uz-Cyrl-UZ" smtClean="0">
              <a:solidFill>
                <a:schemeClr val="tx1"/>
              </a:solidFill>
            </a:rPr>
            <a:t>Kolbasa tayyorlashda xom ashyo uchun go’sht, xom yog’, qon, ichak-chovoqlar, har xil ziravorlar (qalampir, sarimsoq piyoz, qon, kardamon, koritsa va h.k.), osh tuzi, nitrat va nitritlar ishlatiladi</a:t>
          </a:r>
          <a:endParaRPr lang="ru-RU">
            <a:solidFill>
              <a:schemeClr val="tx1"/>
            </a:solidFill>
          </a:endParaRPr>
        </a:p>
      </dgm:t>
    </dgm:pt>
    <dgm:pt modelId="{BE3E2080-EED1-461A-83BA-D24F3CE48D2D}" type="parTrans" cxnId="{CC083221-CE61-4BBA-825E-BA50D3762DAF}">
      <dgm:prSet/>
      <dgm:spPr/>
      <dgm:t>
        <a:bodyPr/>
        <a:lstStyle/>
        <a:p>
          <a:endParaRPr lang="ru-RU">
            <a:solidFill>
              <a:schemeClr val="tx1"/>
            </a:solidFill>
          </a:endParaRPr>
        </a:p>
      </dgm:t>
    </dgm:pt>
    <dgm:pt modelId="{8A58EB00-ED85-47FB-A576-3F86A6D23C23}" type="sibTrans" cxnId="{CC083221-CE61-4BBA-825E-BA50D3762DAF}">
      <dgm:prSet/>
      <dgm:spPr/>
      <dgm:t>
        <a:bodyPr/>
        <a:lstStyle/>
        <a:p>
          <a:endParaRPr lang="ru-RU">
            <a:solidFill>
              <a:schemeClr val="tx1"/>
            </a:solidFill>
          </a:endParaRPr>
        </a:p>
      </dgm:t>
    </dgm:pt>
    <dgm:pt modelId="{B9D2D7D4-D6F4-4522-83D6-445563F4809A}">
      <dgm:prSet/>
      <dgm:spPr/>
      <dgm:t>
        <a:bodyPr/>
        <a:lstStyle/>
        <a:p>
          <a:r>
            <a:rPr lang="uz-Cyrl-UZ" smtClean="0">
              <a:solidFill>
                <a:schemeClr val="tx1"/>
              </a:solidFill>
            </a:rPr>
            <a:t>Kolbasa tayyorlash uchun ketma-ket amalga oshiriladigan texnologik jarayonlarga alohida e’tibor beriladi. Masalan, go’shtni suyakdan pay-chandir, pardadan ajratish, to’g’rash, qovurish, qaynatish, dudlash kabilar shular jumlasidandir</a:t>
          </a:r>
          <a:endParaRPr lang="ru-RU">
            <a:solidFill>
              <a:schemeClr val="tx1"/>
            </a:solidFill>
          </a:endParaRPr>
        </a:p>
      </dgm:t>
    </dgm:pt>
    <dgm:pt modelId="{967C174E-DB8B-4F6D-BABD-E99FD1531510}" type="parTrans" cxnId="{0F05D29C-CDBB-480B-B932-F1E960AE0B34}">
      <dgm:prSet/>
      <dgm:spPr/>
      <dgm:t>
        <a:bodyPr/>
        <a:lstStyle/>
        <a:p>
          <a:endParaRPr lang="ru-RU">
            <a:solidFill>
              <a:schemeClr val="tx1"/>
            </a:solidFill>
          </a:endParaRPr>
        </a:p>
      </dgm:t>
    </dgm:pt>
    <dgm:pt modelId="{833A5AED-63FB-49FF-8F45-277C4F948374}" type="sibTrans" cxnId="{0F05D29C-CDBB-480B-B932-F1E960AE0B34}">
      <dgm:prSet/>
      <dgm:spPr/>
      <dgm:t>
        <a:bodyPr/>
        <a:lstStyle/>
        <a:p>
          <a:endParaRPr lang="ru-RU">
            <a:solidFill>
              <a:schemeClr val="tx1"/>
            </a:solidFill>
          </a:endParaRPr>
        </a:p>
      </dgm:t>
    </dgm:pt>
    <dgm:pt modelId="{FED92891-7A5A-4B04-BAFE-26EF394BF764}">
      <dgm:prSet/>
      <dgm:spPr/>
      <dgm:t>
        <a:bodyPr/>
        <a:lstStyle/>
        <a:p>
          <a:r>
            <a:rPr lang="uz-Cyrl-UZ" smtClean="0">
              <a:solidFill>
                <a:schemeClr val="tx1"/>
              </a:solidFill>
            </a:rPr>
            <a:t>Go’shtni suyaklardan ajratib olish obvalka deyiladi. Go’shtdan pay-chandir, parda va muskullar orasidagi yog’ qatlamlaridan ajratib olishga jilovka deyiladi</a:t>
          </a:r>
          <a:endParaRPr lang="ru-RU">
            <a:solidFill>
              <a:schemeClr val="tx1"/>
            </a:solidFill>
          </a:endParaRPr>
        </a:p>
      </dgm:t>
    </dgm:pt>
    <dgm:pt modelId="{C9B703AC-3FA7-4A86-8817-E53AA0C033C8}" type="parTrans" cxnId="{2C843D9E-2FBF-4131-B7B7-E82631918C6D}">
      <dgm:prSet/>
      <dgm:spPr/>
      <dgm:t>
        <a:bodyPr/>
        <a:lstStyle/>
        <a:p>
          <a:endParaRPr lang="ru-RU">
            <a:solidFill>
              <a:schemeClr val="tx1"/>
            </a:solidFill>
          </a:endParaRPr>
        </a:p>
      </dgm:t>
    </dgm:pt>
    <dgm:pt modelId="{9546830A-2075-479E-8D7A-0E2AB0657EC7}" type="sibTrans" cxnId="{2C843D9E-2FBF-4131-B7B7-E82631918C6D}">
      <dgm:prSet/>
      <dgm:spPr/>
      <dgm:t>
        <a:bodyPr/>
        <a:lstStyle/>
        <a:p>
          <a:endParaRPr lang="ru-RU">
            <a:solidFill>
              <a:schemeClr val="tx1"/>
            </a:solidFill>
          </a:endParaRPr>
        </a:p>
      </dgm:t>
    </dgm:pt>
    <dgm:pt modelId="{E04C9FB1-D23E-441A-9D14-293815E5FF5F}">
      <dgm:prSet/>
      <dgm:spPr/>
      <dgm:t>
        <a:bodyPr/>
        <a:lstStyle/>
        <a:p>
          <a:r>
            <a:rPr lang="en-US" smtClean="0">
              <a:solidFill>
                <a:schemeClr val="tx1"/>
              </a:solidFill>
            </a:rPr>
            <a:t>1-nav go’shtlar - orqa va son go’shtlaridan olinadi va yuqori navli kolbasalar uchun ishlatiladi</a:t>
          </a:r>
          <a:endParaRPr lang="ru-RU">
            <a:solidFill>
              <a:schemeClr val="tx1"/>
            </a:solidFill>
          </a:endParaRPr>
        </a:p>
      </dgm:t>
    </dgm:pt>
    <dgm:pt modelId="{1BF2A0EA-EF6F-4EE0-95A4-8A47EEFFA839}" type="parTrans" cxnId="{CF0EEA6C-3651-4D9A-8C5F-A74DAF7E97D2}">
      <dgm:prSet/>
      <dgm:spPr/>
      <dgm:t>
        <a:bodyPr/>
        <a:lstStyle/>
        <a:p>
          <a:endParaRPr lang="ru-RU">
            <a:solidFill>
              <a:schemeClr val="tx1"/>
            </a:solidFill>
          </a:endParaRPr>
        </a:p>
      </dgm:t>
    </dgm:pt>
    <dgm:pt modelId="{9798097C-4821-4533-84CE-95ADB2581D6E}" type="sibTrans" cxnId="{CF0EEA6C-3651-4D9A-8C5F-A74DAF7E97D2}">
      <dgm:prSet/>
      <dgm:spPr/>
      <dgm:t>
        <a:bodyPr/>
        <a:lstStyle/>
        <a:p>
          <a:endParaRPr lang="ru-RU">
            <a:solidFill>
              <a:schemeClr val="tx1"/>
            </a:solidFill>
          </a:endParaRPr>
        </a:p>
      </dgm:t>
    </dgm:pt>
    <dgm:pt modelId="{0353E726-CAD0-4EEE-9EF8-67E2B3A3CCEA}" type="pres">
      <dgm:prSet presAssocID="{6A2CC6B9-3C62-453A-BFF8-75BE7835905B}" presName="diagram" presStyleCnt="0">
        <dgm:presLayoutVars>
          <dgm:dir/>
          <dgm:resizeHandles val="exact"/>
        </dgm:presLayoutVars>
      </dgm:prSet>
      <dgm:spPr/>
    </dgm:pt>
    <dgm:pt modelId="{AD9CDA10-6F7B-48EF-8A0E-DD23C432A11D}" type="pres">
      <dgm:prSet presAssocID="{893D8233-BD0F-4A59-84D9-D719C3BEA96C}" presName="node" presStyleLbl="node1" presStyleIdx="0" presStyleCnt="4">
        <dgm:presLayoutVars>
          <dgm:bulletEnabled val="1"/>
        </dgm:presLayoutVars>
      </dgm:prSet>
      <dgm:spPr/>
    </dgm:pt>
    <dgm:pt modelId="{3E3C4859-E5C2-43F3-9A0F-CA287C81AD98}" type="pres">
      <dgm:prSet presAssocID="{8A58EB00-ED85-47FB-A576-3F86A6D23C23}" presName="sibTrans" presStyleLbl="sibTrans2D1" presStyleIdx="0" presStyleCnt="3"/>
      <dgm:spPr/>
    </dgm:pt>
    <dgm:pt modelId="{71416322-0121-4186-8009-33253C2B5766}" type="pres">
      <dgm:prSet presAssocID="{8A58EB00-ED85-47FB-A576-3F86A6D23C23}" presName="connectorText" presStyleLbl="sibTrans2D1" presStyleIdx="0" presStyleCnt="3"/>
      <dgm:spPr/>
    </dgm:pt>
    <dgm:pt modelId="{FE2D5D19-DD3D-4E37-A21B-DB4E5C7D488F}" type="pres">
      <dgm:prSet presAssocID="{B9D2D7D4-D6F4-4522-83D6-445563F4809A}" presName="node" presStyleLbl="node1" presStyleIdx="1" presStyleCnt="4">
        <dgm:presLayoutVars>
          <dgm:bulletEnabled val="1"/>
        </dgm:presLayoutVars>
      </dgm:prSet>
      <dgm:spPr/>
    </dgm:pt>
    <dgm:pt modelId="{B86F2107-F976-4591-8813-7A891EAF7E7A}" type="pres">
      <dgm:prSet presAssocID="{833A5AED-63FB-49FF-8F45-277C4F948374}" presName="sibTrans" presStyleLbl="sibTrans2D1" presStyleIdx="1" presStyleCnt="3"/>
      <dgm:spPr/>
    </dgm:pt>
    <dgm:pt modelId="{1DD2A835-45EB-43C5-8DFD-985B5D40C4A5}" type="pres">
      <dgm:prSet presAssocID="{833A5AED-63FB-49FF-8F45-277C4F948374}" presName="connectorText" presStyleLbl="sibTrans2D1" presStyleIdx="1" presStyleCnt="3"/>
      <dgm:spPr/>
    </dgm:pt>
    <dgm:pt modelId="{1F0E6A3D-8FC8-4BFC-905B-BC484AAEF356}" type="pres">
      <dgm:prSet presAssocID="{FED92891-7A5A-4B04-BAFE-26EF394BF764}" presName="node" presStyleLbl="node1" presStyleIdx="2" presStyleCnt="4">
        <dgm:presLayoutVars>
          <dgm:bulletEnabled val="1"/>
        </dgm:presLayoutVars>
      </dgm:prSet>
      <dgm:spPr/>
    </dgm:pt>
    <dgm:pt modelId="{4CFD4C6F-0656-4ABE-95E0-5CA07E02EE86}" type="pres">
      <dgm:prSet presAssocID="{9546830A-2075-479E-8D7A-0E2AB0657EC7}" presName="sibTrans" presStyleLbl="sibTrans2D1" presStyleIdx="2" presStyleCnt="3"/>
      <dgm:spPr/>
    </dgm:pt>
    <dgm:pt modelId="{29B2FE5C-5887-4236-B7E6-3D9EC5E8DCF1}" type="pres">
      <dgm:prSet presAssocID="{9546830A-2075-479E-8D7A-0E2AB0657EC7}" presName="connectorText" presStyleLbl="sibTrans2D1" presStyleIdx="2" presStyleCnt="3"/>
      <dgm:spPr/>
    </dgm:pt>
    <dgm:pt modelId="{2F94EB31-0CD3-4107-A463-655870F86F7B}" type="pres">
      <dgm:prSet presAssocID="{E04C9FB1-D23E-441A-9D14-293815E5FF5F}" presName="node" presStyleLbl="node1" presStyleIdx="3" presStyleCnt="4">
        <dgm:presLayoutVars>
          <dgm:bulletEnabled val="1"/>
        </dgm:presLayoutVars>
      </dgm:prSet>
      <dgm:spPr/>
    </dgm:pt>
  </dgm:ptLst>
  <dgm:cxnLst>
    <dgm:cxn modelId="{7AA49694-635A-41E5-B04D-9F54EB9111A1}" type="presOf" srcId="{833A5AED-63FB-49FF-8F45-277C4F948374}" destId="{B86F2107-F976-4591-8813-7A891EAF7E7A}" srcOrd="0" destOrd="0" presId="urn:microsoft.com/office/officeart/2005/8/layout/process5"/>
    <dgm:cxn modelId="{6FFBD184-211F-4E51-805B-91656FDA23F9}" type="presOf" srcId="{8A58EB00-ED85-47FB-A576-3F86A6D23C23}" destId="{3E3C4859-E5C2-43F3-9A0F-CA287C81AD98}" srcOrd="0" destOrd="0" presId="urn:microsoft.com/office/officeart/2005/8/layout/process5"/>
    <dgm:cxn modelId="{CD770999-520C-4DC3-A207-AF9E00ED0152}" type="presOf" srcId="{E04C9FB1-D23E-441A-9D14-293815E5FF5F}" destId="{2F94EB31-0CD3-4107-A463-655870F86F7B}" srcOrd="0" destOrd="0" presId="urn:microsoft.com/office/officeart/2005/8/layout/process5"/>
    <dgm:cxn modelId="{CC083221-CE61-4BBA-825E-BA50D3762DAF}" srcId="{6A2CC6B9-3C62-453A-BFF8-75BE7835905B}" destId="{893D8233-BD0F-4A59-84D9-D719C3BEA96C}" srcOrd="0" destOrd="0" parTransId="{BE3E2080-EED1-461A-83BA-D24F3CE48D2D}" sibTransId="{8A58EB00-ED85-47FB-A576-3F86A6D23C23}"/>
    <dgm:cxn modelId="{CB434EBF-753C-41E9-A09E-548CA5D544DA}" type="presOf" srcId="{833A5AED-63FB-49FF-8F45-277C4F948374}" destId="{1DD2A835-45EB-43C5-8DFD-985B5D40C4A5}" srcOrd="1" destOrd="0" presId="urn:microsoft.com/office/officeart/2005/8/layout/process5"/>
    <dgm:cxn modelId="{A3BE2318-1452-4ACB-B201-AB87C78D5FEC}" type="presOf" srcId="{9546830A-2075-479E-8D7A-0E2AB0657EC7}" destId="{4CFD4C6F-0656-4ABE-95E0-5CA07E02EE86}" srcOrd="0" destOrd="0" presId="urn:microsoft.com/office/officeart/2005/8/layout/process5"/>
    <dgm:cxn modelId="{CF0EEA6C-3651-4D9A-8C5F-A74DAF7E97D2}" srcId="{6A2CC6B9-3C62-453A-BFF8-75BE7835905B}" destId="{E04C9FB1-D23E-441A-9D14-293815E5FF5F}" srcOrd="3" destOrd="0" parTransId="{1BF2A0EA-EF6F-4EE0-95A4-8A47EEFFA839}" sibTransId="{9798097C-4821-4533-84CE-95ADB2581D6E}"/>
    <dgm:cxn modelId="{9B1C0A87-64A4-4F0C-A091-EB8548F47268}" type="presOf" srcId="{FED92891-7A5A-4B04-BAFE-26EF394BF764}" destId="{1F0E6A3D-8FC8-4BFC-905B-BC484AAEF356}" srcOrd="0" destOrd="0" presId="urn:microsoft.com/office/officeart/2005/8/layout/process5"/>
    <dgm:cxn modelId="{AB422F66-82EE-4B30-95E7-0144A42206BA}" type="presOf" srcId="{B9D2D7D4-D6F4-4522-83D6-445563F4809A}" destId="{FE2D5D19-DD3D-4E37-A21B-DB4E5C7D488F}" srcOrd="0" destOrd="0" presId="urn:microsoft.com/office/officeart/2005/8/layout/process5"/>
    <dgm:cxn modelId="{0F05D29C-CDBB-480B-B932-F1E960AE0B34}" srcId="{6A2CC6B9-3C62-453A-BFF8-75BE7835905B}" destId="{B9D2D7D4-D6F4-4522-83D6-445563F4809A}" srcOrd="1" destOrd="0" parTransId="{967C174E-DB8B-4F6D-BABD-E99FD1531510}" sibTransId="{833A5AED-63FB-49FF-8F45-277C4F948374}"/>
    <dgm:cxn modelId="{9A92D03A-9944-4C41-AED9-05F2956D1493}" type="presOf" srcId="{9546830A-2075-479E-8D7A-0E2AB0657EC7}" destId="{29B2FE5C-5887-4236-B7E6-3D9EC5E8DCF1}" srcOrd="1" destOrd="0" presId="urn:microsoft.com/office/officeart/2005/8/layout/process5"/>
    <dgm:cxn modelId="{6289C30C-AA77-4E3B-8159-06AD79F6DD59}" type="presOf" srcId="{893D8233-BD0F-4A59-84D9-D719C3BEA96C}" destId="{AD9CDA10-6F7B-48EF-8A0E-DD23C432A11D}" srcOrd="0" destOrd="0" presId="urn:microsoft.com/office/officeart/2005/8/layout/process5"/>
    <dgm:cxn modelId="{CC49FFF8-0E97-4A61-A63A-BA2D756D4E76}" type="presOf" srcId="{8A58EB00-ED85-47FB-A576-3F86A6D23C23}" destId="{71416322-0121-4186-8009-33253C2B5766}" srcOrd="1" destOrd="0" presId="urn:microsoft.com/office/officeart/2005/8/layout/process5"/>
    <dgm:cxn modelId="{0D181529-F489-4F38-B7B2-7B218898E91B}" type="presOf" srcId="{6A2CC6B9-3C62-453A-BFF8-75BE7835905B}" destId="{0353E726-CAD0-4EEE-9EF8-67E2B3A3CCEA}" srcOrd="0" destOrd="0" presId="urn:microsoft.com/office/officeart/2005/8/layout/process5"/>
    <dgm:cxn modelId="{2C843D9E-2FBF-4131-B7B7-E82631918C6D}" srcId="{6A2CC6B9-3C62-453A-BFF8-75BE7835905B}" destId="{FED92891-7A5A-4B04-BAFE-26EF394BF764}" srcOrd="2" destOrd="0" parTransId="{C9B703AC-3FA7-4A86-8817-E53AA0C033C8}" sibTransId="{9546830A-2075-479E-8D7A-0E2AB0657EC7}"/>
    <dgm:cxn modelId="{98CCBAE5-151D-4199-9E34-66D35C214DD0}" type="presParOf" srcId="{0353E726-CAD0-4EEE-9EF8-67E2B3A3CCEA}" destId="{AD9CDA10-6F7B-48EF-8A0E-DD23C432A11D}" srcOrd="0" destOrd="0" presId="urn:microsoft.com/office/officeart/2005/8/layout/process5"/>
    <dgm:cxn modelId="{E5461FB0-5A69-4A1F-BD08-D293709BC1AF}" type="presParOf" srcId="{0353E726-CAD0-4EEE-9EF8-67E2B3A3CCEA}" destId="{3E3C4859-E5C2-43F3-9A0F-CA287C81AD98}" srcOrd="1" destOrd="0" presId="urn:microsoft.com/office/officeart/2005/8/layout/process5"/>
    <dgm:cxn modelId="{44ED1348-8B47-4FCE-AD6E-805E39BA4587}" type="presParOf" srcId="{3E3C4859-E5C2-43F3-9A0F-CA287C81AD98}" destId="{71416322-0121-4186-8009-33253C2B5766}" srcOrd="0" destOrd="0" presId="urn:microsoft.com/office/officeart/2005/8/layout/process5"/>
    <dgm:cxn modelId="{86D91E15-29BF-4AC3-9963-84EE72E5D5D8}" type="presParOf" srcId="{0353E726-CAD0-4EEE-9EF8-67E2B3A3CCEA}" destId="{FE2D5D19-DD3D-4E37-A21B-DB4E5C7D488F}" srcOrd="2" destOrd="0" presId="urn:microsoft.com/office/officeart/2005/8/layout/process5"/>
    <dgm:cxn modelId="{3A4AC489-5520-4E01-B73B-8EAC636E9AE2}" type="presParOf" srcId="{0353E726-CAD0-4EEE-9EF8-67E2B3A3CCEA}" destId="{B86F2107-F976-4591-8813-7A891EAF7E7A}" srcOrd="3" destOrd="0" presId="urn:microsoft.com/office/officeart/2005/8/layout/process5"/>
    <dgm:cxn modelId="{A78BCF4D-E09F-43A7-A786-80070A99684A}" type="presParOf" srcId="{B86F2107-F976-4591-8813-7A891EAF7E7A}" destId="{1DD2A835-45EB-43C5-8DFD-985B5D40C4A5}" srcOrd="0" destOrd="0" presId="urn:microsoft.com/office/officeart/2005/8/layout/process5"/>
    <dgm:cxn modelId="{F32F5654-925A-4462-8555-E43D94D529EF}" type="presParOf" srcId="{0353E726-CAD0-4EEE-9EF8-67E2B3A3CCEA}" destId="{1F0E6A3D-8FC8-4BFC-905B-BC484AAEF356}" srcOrd="4" destOrd="0" presId="urn:microsoft.com/office/officeart/2005/8/layout/process5"/>
    <dgm:cxn modelId="{066D4D9F-425C-4436-9E15-A644365B4871}" type="presParOf" srcId="{0353E726-CAD0-4EEE-9EF8-67E2B3A3CCEA}" destId="{4CFD4C6F-0656-4ABE-95E0-5CA07E02EE86}" srcOrd="5" destOrd="0" presId="urn:microsoft.com/office/officeart/2005/8/layout/process5"/>
    <dgm:cxn modelId="{287A4EEF-FFD1-4C96-A664-2B42357907EC}" type="presParOf" srcId="{4CFD4C6F-0656-4ABE-95E0-5CA07E02EE86}" destId="{29B2FE5C-5887-4236-B7E6-3D9EC5E8DCF1}" srcOrd="0" destOrd="0" presId="urn:microsoft.com/office/officeart/2005/8/layout/process5"/>
    <dgm:cxn modelId="{3EDD2295-F82F-4BC3-B016-F2184581F80C}" type="presParOf" srcId="{0353E726-CAD0-4EEE-9EF8-67E2B3A3CCEA}" destId="{2F94EB31-0CD3-4107-A463-655870F86F7B}"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1472A3-8B79-45F5-A6D5-C0246B54C153}">
      <dsp:nvSpPr>
        <dsp:cNvPr id="0" name=""/>
        <dsp:cNvSpPr/>
      </dsp:nvSpPr>
      <dsp:spPr>
        <a:xfrm>
          <a:off x="1305300" y="-169268"/>
          <a:ext cx="6533398" cy="6533398"/>
        </a:xfrm>
        <a:prstGeom prst="circularArrow">
          <a:avLst>
            <a:gd name="adj1" fmla="val 4668"/>
            <a:gd name="adj2" fmla="val 272909"/>
            <a:gd name="adj3" fmla="val 12853056"/>
            <a:gd name="adj4" fmla="val 18016096"/>
            <a:gd name="adj5" fmla="val 4847"/>
          </a:avLst>
        </a:prstGeom>
        <a:solidFill>
          <a:srgbClr val="FF0000"/>
        </a:solidFill>
        <a:ln>
          <a:noFill/>
        </a:ln>
        <a:effectLst/>
      </dsp:spPr>
      <dsp:style>
        <a:lnRef idx="0">
          <a:scrgbClr r="0" g="0" b="0"/>
        </a:lnRef>
        <a:fillRef idx="1">
          <a:scrgbClr r="0" g="0" b="0"/>
        </a:fillRef>
        <a:effectRef idx="0">
          <a:scrgbClr r="0" g="0" b="0"/>
        </a:effectRef>
        <a:fontRef idx="minor"/>
      </dsp:style>
    </dsp:sp>
    <dsp:sp modelId="{84445B3C-5044-4DFB-9A50-2515183C7E91}">
      <dsp:nvSpPr>
        <dsp:cNvPr id="0" name=""/>
        <dsp:cNvSpPr/>
      </dsp:nvSpPr>
      <dsp:spPr>
        <a:xfrm>
          <a:off x="2408783" y="1467"/>
          <a:ext cx="4326433" cy="2163216"/>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t>Mol go’shti barcha insonlar uchun qimmatli va lazzatli oziq-ovqat sifatida iste’mol qilinadi va barcha turdagi mahsulotlar ichida salmoqli o’rin tutadi. Mol go’shtining to’yimliligi birinchi galda uning tarkibidagi oqsil va yog’ moddalarning kaloriyasi bilan belgilanadi</a:t>
          </a:r>
          <a:endParaRPr lang="ru-RU" sz="1700" kern="1200"/>
        </a:p>
      </dsp:txBody>
      <dsp:txXfrm>
        <a:off x="2514383" y="107067"/>
        <a:ext cx="4115233" cy="1952016"/>
      </dsp:txXfrm>
    </dsp:sp>
    <dsp:sp modelId="{AF5ACA5C-9C18-4207-B4EA-01330D321F38}">
      <dsp:nvSpPr>
        <dsp:cNvPr id="0" name=""/>
        <dsp:cNvSpPr/>
      </dsp:nvSpPr>
      <dsp:spPr>
        <a:xfrm>
          <a:off x="4754707" y="2347391"/>
          <a:ext cx="4326433" cy="2163216"/>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t>Go’shtning kaloryasi uning sifatiga, molning semiz-oriqligiga, boqish usuliga, oziqlantirishga, yoshiga, jinsiga, fiziologik holatiga va h.k.larga bog’liq bo’lgani holda 1 kilogrammda taxminan 1200-2800 kilokaloriya va undan ko’proq bo’lishi tajribalarda sinab ko’rilgan</a:t>
          </a:r>
          <a:endParaRPr lang="ru-RU" sz="1700" kern="1200"/>
        </a:p>
      </dsp:txBody>
      <dsp:txXfrm>
        <a:off x="4860307" y="2452991"/>
        <a:ext cx="4115233" cy="1952016"/>
      </dsp:txXfrm>
    </dsp:sp>
    <dsp:sp modelId="{D8D47987-0352-4F4A-A0C0-7B49E4908631}">
      <dsp:nvSpPr>
        <dsp:cNvPr id="0" name=""/>
        <dsp:cNvSpPr/>
      </dsp:nvSpPr>
      <dsp:spPr>
        <a:xfrm>
          <a:off x="2408783" y="4693315"/>
          <a:ext cx="4326433" cy="2163216"/>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t>Go’shtning asosiy kismi muskul to’qimalardan tashkil topgan bo’lib, u yosh mollarda ancha nozik, tez pishadigan va yaxshi hazm bo’lish xususiyatiga egadir. Qari mollarning go’shti esa ancha qattiq, chayrroq va dag’allashgan bo’ladi. Shu bilan birga uni uzoq vaqt pishirish talab etiladi</a:t>
          </a:r>
          <a:endParaRPr lang="ru-RU" sz="1700" kern="1200"/>
        </a:p>
      </dsp:txBody>
      <dsp:txXfrm>
        <a:off x="2514383" y="4798915"/>
        <a:ext cx="4115233" cy="1952016"/>
      </dsp:txXfrm>
    </dsp:sp>
    <dsp:sp modelId="{64CE5801-0002-4659-B862-0488382D9A8D}">
      <dsp:nvSpPr>
        <dsp:cNvPr id="0" name=""/>
        <dsp:cNvSpPr/>
      </dsp:nvSpPr>
      <dsp:spPr>
        <a:xfrm>
          <a:off x="62859" y="2347391"/>
          <a:ext cx="4326433" cy="2163216"/>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t>Mol tanasida yog’ to’qimalarning miqdori asosan teri ostida, shuningdek buyrak va qovuq atrofida oshqozon va ichaklar atrofida ko’proq uchraydi. Bunday xususiyat ko’proq yirik mollarda yaxshi ifodalangan bo’ladi</a:t>
          </a:r>
          <a:endParaRPr lang="ru-RU" sz="1700" kern="1200"/>
        </a:p>
      </dsp:txBody>
      <dsp:txXfrm>
        <a:off x="168459" y="2452991"/>
        <a:ext cx="4115233" cy="1952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533A25-8669-4413-B8AF-E2E93EE17A84}">
      <dsp:nvSpPr>
        <dsp:cNvPr id="0" name=""/>
        <dsp:cNvSpPr/>
      </dsp:nvSpPr>
      <dsp:spPr>
        <a:xfrm>
          <a:off x="5029" y="0"/>
          <a:ext cx="3017520" cy="3291840"/>
        </a:xfrm>
        <a:prstGeom prst="upArrow">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11B592-4B6F-41B7-8623-7FA8E20CCCD5}">
      <dsp:nvSpPr>
        <dsp:cNvPr id="0" name=""/>
        <dsp:cNvSpPr/>
      </dsp:nvSpPr>
      <dsp:spPr>
        <a:xfrm>
          <a:off x="3113074" y="0"/>
          <a:ext cx="5120640" cy="3291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l" defTabSz="977900">
            <a:lnSpc>
              <a:spcPct val="90000"/>
            </a:lnSpc>
            <a:spcBef>
              <a:spcPct val="0"/>
            </a:spcBef>
            <a:spcAft>
              <a:spcPct val="35000"/>
            </a:spcAft>
          </a:pPr>
          <a:r>
            <a:rPr lang="uz-Cyrl-UZ" sz="2200" kern="1200" dirty="0" smtClean="0"/>
            <a:t>Mol go’shtini oziq sifatida qiymati bir qancha omillar bilan belgilanadi Masalan, hayvonlarning yoshi, jinsi, semizlik darajasi, iste’mol qilgan em-hashak turlari va ularning to’yimliligi shular jumlasidandir. Go’shtning kimyoviy tarkibi ham yuqorida ko’rsatilgan omillar asosida turlicha bo’lishi tabiiydir</a:t>
          </a:r>
          <a:endParaRPr lang="ru-RU" sz="2200" kern="1200" dirty="0"/>
        </a:p>
      </dsp:txBody>
      <dsp:txXfrm>
        <a:off x="3113074" y="0"/>
        <a:ext cx="5120640" cy="3291840"/>
      </dsp:txXfrm>
    </dsp:sp>
    <dsp:sp modelId="{C9A9FF2E-A103-4F59-8E26-503E1B9B41FB}">
      <dsp:nvSpPr>
        <dsp:cNvPr id="0" name=""/>
        <dsp:cNvSpPr/>
      </dsp:nvSpPr>
      <dsp:spPr>
        <a:xfrm>
          <a:off x="910285" y="3566160"/>
          <a:ext cx="3017520" cy="3291840"/>
        </a:xfrm>
        <a:prstGeom prst="downArrow">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16195A-7BF7-42CF-8D22-7839F6256796}">
      <dsp:nvSpPr>
        <dsp:cNvPr id="0" name=""/>
        <dsp:cNvSpPr/>
      </dsp:nvSpPr>
      <dsp:spPr>
        <a:xfrm>
          <a:off x="4018330" y="3566160"/>
          <a:ext cx="5120640" cy="3291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0" rIns="156464" bIns="156464" numCol="1" spcCol="1270" anchor="ctr" anchorCtr="0">
          <a:noAutofit/>
        </a:bodyPr>
        <a:lstStyle/>
        <a:p>
          <a:pPr lvl="0" algn="l" defTabSz="977900">
            <a:lnSpc>
              <a:spcPct val="90000"/>
            </a:lnSpc>
            <a:spcBef>
              <a:spcPct val="0"/>
            </a:spcBef>
            <a:spcAft>
              <a:spcPct val="35000"/>
            </a:spcAft>
          </a:pPr>
          <a:r>
            <a:rPr lang="en-US" sz="2200" kern="1200" dirty="0" err="1" smtClean="0"/>
            <a:t>Adabiyotlarning</a:t>
          </a:r>
          <a:r>
            <a:rPr lang="en-US" sz="2200" kern="1200" dirty="0" smtClean="0"/>
            <a:t> </a:t>
          </a:r>
          <a:r>
            <a:rPr lang="en-US" sz="2200" kern="1200" dirty="0" err="1" smtClean="0"/>
            <a:t>ma’lumotlariga</a:t>
          </a:r>
          <a:r>
            <a:rPr lang="en-US" sz="2200" kern="1200" dirty="0" smtClean="0"/>
            <a:t> </a:t>
          </a:r>
          <a:r>
            <a:rPr lang="en-US" sz="2200" kern="1200" dirty="0" err="1" smtClean="0"/>
            <a:t>ko’ra</a:t>
          </a:r>
          <a:r>
            <a:rPr lang="en-US" sz="2200" kern="1200" dirty="0" smtClean="0"/>
            <a:t> </a:t>
          </a:r>
          <a:r>
            <a:rPr lang="en-US" sz="2200" kern="1200" dirty="0" err="1" smtClean="0"/>
            <a:t>lahm</a:t>
          </a:r>
          <a:r>
            <a:rPr lang="en-US" sz="2200" kern="1200" dirty="0" smtClean="0"/>
            <a:t> </a:t>
          </a:r>
          <a:r>
            <a:rPr lang="en-US" sz="2200" kern="1200" dirty="0" err="1" smtClean="0"/>
            <a:t>go’sht</a:t>
          </a:r>
          <a:r>
            <a:rPr lang="en-US" sz="2200" kern="1200" dirty="0" smtClean="0"/>
            <a:t> </a:t>
          </a:r>
          <a:r>
            <a:rPr lang="en-US" sz="2200" kern="1200" dirty="0" err="1" smtClean="0"/>
            <a:t>tarkibida</a:t>
          </a:r>
          <a:r>
            <a:rPr lang="en-US" sz="2200" kern="1200" dirty="0" smtClean="0"/>
            <a:t> 72-75 </a:t>
          </a:r>
          <a:r>
            <a:rPr lang="en-US" sz="2200" kern="1200" dirty="0" err="1" smtClean="0"/>
            <a:t>foiz</a:t>
          </a:r>
          <a:r>
            <a:rPr lang="en-US" sz="2200" kern="1200" dirty="0" smtClean="0"/>
            <a:t> </a:t>
          </a:r>
          <a:r>
            <a:rPr lang="en-US" sz="2200" kern="1200" dirty="0" err="1" smtClean="0"/>
            <a:t>suv</a:t>
          </a:r>
          <a:r>
            <a:rPr lang="en-US" sz="2200" kern="1200" dirty="0" smtClean="0"/>
            <a:t>, 25-28 </a:t>
          </a:r>
          <a:r>
            <a:rPr lang="en-US" sz="2200" kern="1200" dirty="0" err="1" smtClean="0"/>
            <a:t>foiz</a:t>
          </a:r>
          <a:r>
            <a:rPr lang="en-US" sz="2200" kern="1200" dirty="0" smtClean="0"/>
            <a:t> </a:t>
          </a:r>
          <a:r>
            <a:rPr lang="en-US" sz="2200" kern="1200" dirty="0" err="1" smtClean="0"/>
            <a:t>quruq</a:t>
          </a:r>
          <a:r>
            <a:rPr lang="en-US" sz="2200" kern="1200" dirty="0" smtClean="0"/>
            <a:t> </a:t>
          </a:r>
          <a:r>
            <a:rPr lang="en-US" sz="2200" kern="1200" dirty="0" err="1" smtClean="0"/>
            <a:t>modda</a:t>
          </a:r>
          <a:r>
            <a:rPr lang="en-US" sz="2200" kern="1200" dirty="0" smtClean="0"/>
            <a:t> </a:t>
          </a:r>
          <a:r>
            <a:rPr lang="en-US" sz="2200" kern="1200" dirty="0" err="1" smtClean="0"/>
            <a:t>bo’ladi</a:t>
          </a:r>
          <a:r>
            <a:rPr lang="en-US" sz="2200" kern="1200" dirty="0" smtClean="0"/>
            <a:t> </a:t>
          </a:r>
          <a:r>
            <a:rPr lang="en-US" sz="2200" kern="1200" dirty="0" err="1" smtClean="0"/>
            <a:t>Lekin</a:t>
          </a:r>
          <a:r>
            <a:rPr lang="en-US" sz="2200" kern="1200" dirty="0" smtClean="0"/>
            <a:t> </a:t>
          </a:r>
          <a:r>
            <a:rPr lang="en-US" sz="2200" kern="1200" dirty="0" err="1" smtClean="0"/>
            <a:t>quruq</a:t>
          </a:r>
          <a:r>
            <a:rPr lang="en-US" sz="2200" kern="1200" dirty="0" smtClean="0"/>
            <a:t> </a:t>
          </a:r>
          <a:r>
            <a:rPr lang="en-US" sz="2200" kern="1200" dirty="0" err="1" smtClean="0"/>
            <a:t>qoldiqning</a:t>
          </a:r>
          <a:r>
            <a:rPr lang="en-US" sz="2200" kern="1200" dirty="0" smtClean="0"/>
            <a:t> </a:t>
          </a:r>
          <a:r>
            <a:rPr lang="en-US" sz="2200" kern="1200" dirty="0" err="1" smtClean="0"/>
            <a:t>deyarli</a:t>
          </a:r>
          <a:r>
            <a:rPr lang="en-US" sz="2200" kern="1200" dirty="0" smtClean="0"/>
            <a:t> 60 </a:t>
          </a:r>
          <a:r>
            <a:rPr lang="en-US" sz="2200" kern="1200" dirty="0" err="1" smtClean="0"/>
            <a:t>foizini</a:t>
          </a:r>
          <a:r>
            <a:rPr lang="en-US" sz="2200" kern="1200" dirty="0" smtClean="0"/>
            <a:t> </a:t>
          </a:r>
          <a:r>
            <a:rPr lang="en-US" sz="2200" kern="1200" dirty="0" err="1" smtClean="0"/>
            <a:t>oqsil</a:t>
          </a:r>
          <a:r>
            <a:rPr lang="en-US" sz="2200" kern="1200" dirty="0" smtClean="0"/>
            <a:t> </a:t>
          </a:r>
          <a:r>
            <a:rPr lang="en-US" sz="2200" kern="1200" dirty="0" err="1" smtClean="0"/>
            <a:t>tashkil</a:t>
          </a:r>
          <a:r>
            <a:rPr lang="en-US" sz="2200" kern="1200" dirty="0" smtClean="0"/>
            <a:t> </a:t>
          </a:r>
          <a:r>
            <a:rPr lang="en-US" sz="2200" kern="1200" dirty="0" err="1" smtClean="0"/>
            <a:t>qilsa</a:t>
          </a:r>
          <a:r>
            <a:rPr lang="en-US" sz="2200" kern="1200" dirty="0" smtClean="0"/>
            <a:t>, 5 </a:t>
          </a:r>
          <a:r>
            <a:rPr lang="en-US" sz="2200" kern="1200" dirty="0" err="1" smtClean="0"/>
            <a:t>foiz</a:t>
          </a:r>
          <a:r>
            <a:rPr lang="en-US" sz="2200" kern="1200" dirty="0" smtClean="0"/>
            <a:t> </a:t>
          </a:r>
          <a:r>
            <a:rPr lang="en-US" sz="2200" kern="1200" dirty="0" err="1" smtClean="0"/>
            <a:t>yog</a:t>
          </a:r>
          <a:r>
            <a:rPr lang="en-US" sz="2200" kern="1200" dirty="0" smtClean="0"/>
            <a:t>’ </a:t>
          </a:r>
          <a:r>
            <a:rPr lang="en-US" sz="2200" kern="1200" dirty="0" err="1" smtClean="0"/>
            <a:t>va</a:t>
          </a:r>
          <a:r>
            <a:rPr lang="en-US" sz="2200" kern="1200" dirty="0" smtClean="0"/>
            <a:t> 1-1,2 </a:t>
          </a:r>
          <a:r>
            <a:rPr lang="en-US" sz="2200" kern="1200" dirty="0" err="1" smtClean="0"/>
            <a:t>foizini</a:t>
          </a:r>
          <a:r>
            <a:rPr lang="en-US" sz="2200" kern="1200" dirty="0" smtClean="0"/>
            <a:t> mineral </a:t>
          </a:r>
          <a:r>
            <a:rPr lang="en-US" sz="2200" kern="1200" dirty="0" err="1" smtClean="0"/>
            <a:t>moddalar</a:t>
          </a:r>
          <a:r>
            <a:rPr lang="en-US" sz="2200" kern="1200" dirty="0" smtClean="0"/>
            <a:t>, </a:t>
          </a:r>
          <a:r>
            <a:rPr lang="en-US" sz="2200" kern="1200" dirty="0" err="1" smtClean="0"/>
            <a:t>vitaminlar</a:t>
          </a:r>
          <a:r>
            <a:rPr lang="en-US" sz="2200" kern="1200" dirty="0" smtClean="0"/>
            <a:t>, </a:t>
          </a:r>
          <a:r>
            <a:rPr lang="en-US" sz="2200" kern="1200" dirty="0" err="1" smtClean="0"/>
            <a:t>fermentlar</a:t>
          </a:r>
          <a:r>
            <a:rPr lang="en-US" sz="2200" kern="1200" dirty="0" smtClean="0"/>
            <a:t> </a:t>
          </a:r>
          <a:r>
            <a:rPr lang="en-US" sz="2200" kern="1200" dirty="0" err="1" smtClean="0"/>
            <a:t>va</a:t>
          </a:r>
          <a:r>
            <a:rPr lang="en-US" sz="2200" kern="1200" dirty="0" smtClean="0"/>
            <a:t> </a:t>
          </a:r>
          <a:r>
            <a:rPr lang="en-US" sz="2200" kern="1200" dirty="0" err="1" smtClean="0"/>
            <a:t>garmonlar</a:t>
          </a:r>
          <a:r>
            <a:rPr lang="en-US" sz="2200" kern="1200" dirty="0" smtClean="0"/>
            <a:t> </a:t>
          </a:r>
          <a:r>
            <a:rPr lang="en-US" sz="2200" kern="1200" dirty="0" err="1" smtClean="0"/>
            <a:t>tashkil</a:t>
          </a:r>
          <a:r>
            <a:rPr lang="en-US" sz="2200" kern="1200" dirty="0" smtClean="0"/>
            <a:t> </a:t>
          </a:r>
          <a:r>
            <a:rPr lang="en-US" sz="2200" kern="1200" dirty="0" err="1" smtClean="0"/>
            <a:t>etadi</a:t>
          </a:r>
          <a:r>
            <a:rPr lang="en-US" sz="2200" kern="1200" dirty="0" smtClean="0"/>
            <a:t>. </a:t>
          </a:r>
          <a:r>
            <a:rPr lang="en-US" sz="2200" kern="1200" dirty="0" err="1" smtClean="0"/>
            <a:t>Go’sht</a:t>
          </a:r>
          <a:r>
            <a:rPr lang="en-US" sz="2200" kern="1200" dirty="0" smtClean="0"/>
            <a:t> </a:t>
          </a:r>
          <a:r>
            <a:rPr lang="en-US" sz="2200" kern="1200" dirty="0" err="1" smtClean="0"/>
            <a:t>oqsilining</a:t>
          </a:r>
          <a:r>
            <a:rPr lang="en-US" sz="2200" kern="1200" dirty="0" smtClean="0"/>
            <a:t> 85 </a:t>
          </a:r>
          <a:r>
            <a:rPr lang="en-US" sz="2200" kern="1200" dirty="0" err="1" smtClean="0"/>
            <a:t>foizini</a:t>
          </a:r>
          <a:r>
            <a:rPr lang="en-US" sz="2200" kern="1200" dirty="0" smtClean="0"/>
            <a:t> </a:t>
          </a:r>
          <a:r>
            <a:rPr lang="en-US" sz="2200" kern="1200" dirty="0" err="1" smtClean="0"/>
            <a:t>to’la</a:t>
          </a:r>
          <a:r>
            <a:rPr lang="en-US" sz="2200" kern="1200" dirty="0" smtClean="0"/>
            <a:t> </a:t>
          </a:r>
          <a:r>
            <a:rPr lang="en-US" sz="2200" kern="1200" dirty="0" err="1" smtClean="0"/>
            <a:t>qiymatli</a:t>
          </a:r>
          <a:r>
            <a:rPr lang="en-US" sz="2200" kern="1200" dirty="0" smtClean="0"/>
            <a:t> </a:t>
          </a:r>
          <a:r>
            <a:rPr lang="en-US" sz="2200" kern="1200" dirty="0" err="1" smtClean="0"/>
            <a:t>bo’lgani</a:t>
          </a:r>
          <a:r>
            <a:rPr lang="en-US" sz="2200" kern="1200" dirty="0" smtClean="0"/>
            <a:t> </a:t>
          </a:r>
          <a:r>
            <a:rPr lang="en-US" sz="2200" kern="1200" dirty="0" err="1" smtClean="0"/>
            <a:t>holda</a:t>
          </a:r>
          <a:r>
            <a:rPr lang="en-US" sz="2200" kern="1200" dirty="0" smtClean="0"/>
            <a:t> </a:t>
          </a:r>
          <a:r>
            <a:rPr lang="en-US" sz="2200" kern="1200" dirty="0" err="1" smtClean="0"/>
            <a:t>o’z</a:t>
          </a:r>
          <a:r>
            <a:rPr lang="en-US" sz="2200" kern="1200" dirty="0" smtClean="0"/>
            <a:t> </a:t>
          </a:r>
          <a:r>
            <a:rPr lang="en-US" sz="2200" kern="1200" dirty="0" err="1" smtClean="0"/>
            <a:t>o’rnini</a:t>
          </a:r>
          <a:r>
            <a:rPr lang="en-US" sz="2200" kern="1200" dirty="0" smtClean="0"/>
            <a:t> </a:t>
          </a:r>
          <a:r>
            <a:rPr lang="en-US" sz="2200" kern="1200" dirty="0" err="1" smtClean="0"/>
            <a:t>almashtirib</a:t>
          </a:r>
          <a:r>
            <a:rPr lang="en-US" sz="2200" kern="1200" dirty="0" smtClean="0"/>
            <a:t> </a:t>
          </a:r>
          <a:r>
            <a:rPr lang="en-US" sz="2200" kern="1200" dirty="0" err="1" smtClean="0"/>
            <a:t>bo’lmaydigan</a:t>
          </a:r>
          <a:r>
            <a:rPr lang="en-US" sz="2200" kern="1200" dirty="0" smtClean="0"/>
            <a:t> </a:t>
          </a:r>
          <a:r>
            <a:rPr lang="en-US" sz="2200" kern="1200" dirty="0" err="1" smtClean="0"/>
            <a:t>aminokislotalardan</a:t>
          </a:r>
          <a:r>
            <a:rPr lang="en-US" sz="2200" kern="1200" dirty="0" smtClean="0"/>
            <a:t> </a:t>
          </a:r>
          <a:r>
            <a:rPr lang="en-US" sz="2200" kern="1200" dirty="0" err="1" smtClean="0"/>
            <a:t>tashkil</a:t>
          </a:r>
          <a:r>
            <a:rPr lang="en-US" sz="2200" kern="1200" dirty="0" smtClean="0"/>
            <a:t> </a:t>
          </a:r>
          <a:r>
            <a:rPr lang="en-US" sz="2200" kern="1200" dirty="0" err="1" smtClean="0"/>
            <a:t>topgandir</a:t>
          </a:r>
          <a:endParaRPr lang="ru-RU" sz="2200" kern="1200" dirty="0"/>
        </a:p>
      </dsp:txBody>
      <dsp:txXfrm>
        <a:off x="4018330" y="3566160"/>
        <a:ext cx="5120640" cy="32918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6384EE-5444-4B01-8562-B0C8DE2893A2}">
      <dsp:nvSpPr>
        <dsp:cNvPr id="0" name=""/>
        <dsp:cNvSpPr/>
      </dsp:nvSpPr>
      <dsp:spPr>
        <a:xfrm>
          <a:off x="1296149" y="352835"/>
          <a:ext cx="6705745" cy="2471585"/>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1 </a:t>
          </a:r>
          <a:r>
            <a:rPr lang="en-US" sz="2000" kern="1200" dirty="0" err="1" smtClean="0"/>
            <a:t>kategoriya</a:t>
          </a:r>
          <a:r>
            <a:rPr lang="en-US" sz="2000" kern="1200" dirty="0" smtClean="0"/>
            <a:t> </a:t>
          </a:r>
          <a:r>
            <a:rPr lang="en-US" sz="2000" kern="1200" dirty="0" err="1" smtClean="0"/>
            <a:t>talabi</a:t>
          </a:r>
          <a:r>
            <a:rPr lang="en-US" sz="2000" kern="1200" dirty="0" smtClean="0"/>
            <a:t>: </a:t>
          </a:r>
          <a:r>
            <a:rPr lang="en-US" sz="2000" kern="1200" dirty="0" err="1" smtClean="0"/>
            <a:t>yirik</a:t>
          </a:r>
          <a:r>
            <a:rPr lang="en-US" sz="2000" kern="1200" dirty="0" smtClean="0"/>
            <a:t> </a:t>
          </a:r>
          <a:r>
            <a:rPr lang="en-US" sz="2000" kern="1200" dirty="0" err="1" smtClean="0"/>
            <a:t>mollarning</a:t>
          </a:r>
          <a:r>
            <a:rPr lang="en-US" sz="2000" kern="1200" dirty="0" smtClean="0"/>
            <a:t> </a:t>
          </a:r>
          <a:r>
            <a:rPr lang="en-US" sz="2000" kern="1200" dirty="0" err="1" smtClean="0"/>
            <a:t>gushti</a:t>
          </a:r>
          <a:r>
            <a:rPr lang="en-US" sz="2000" kern="1200" dirty="0" smtClean="0"/>
            <a:t> </a:t>
          </a:r>
          <a:r>
            <a:rPr lang="en-US" sz="2000" kern="1200" dirty="0" err="1" smtClean="0"/>
            <a:t>konikarli</a:t>
          </a:r>
          <a:r>
            <a:rPr lang="en-US" sz="2000" kern="1200" dirty="0" smtClean="0"/>
            <a:t> </a:t>
          </a:r>
          <a:r>
            <a:rPr lang="en-US" sz="2000" kern="1200" dirty="0" err="1" smtClean="0"/>
            <a:t>darajada</a:t>
          </a:r>
          <a:r>
            <a:rPr lang="en-US" sz="2000" kern="1200" dirty="0" smtClean="0"/>
            <a:t> </a:t>
          </a:r>
          <a:r>
            <a:rPr lang="en-US" sz="2000" kern="1200" dirty="0" err="1" smtClean="0"/>
            <a:t>rivojlangan</a:t>
          </a:r>
          <a:r>
            <a:rPr lang="en-US" sz="2000" kern="1200" dirty="0" smtClean="0"/>
            <a:t>, </a:t>
          </a:r>
          <a:r>
            <a:rPr lang="en-US" sz="2000" kern="1200" dirty="0" err="1" smtClean="0"/>
            <a:t>umurtqa</a:t>
          </a:r>
          <a:r>
            <a:rPr lang="en-US" sz="2000" kern="1200" dirty="0" smtClean="0"/>
            <a:t>  </a:t>
          </a:r>
          <a:r>
            <a:rPr lang="en-US" sz="2000" kern="1200" dirty="0" err="1" smtClean="0"/>
            <a:t>pog’onasi</a:t>
          </a:r>
          <a:r>
            <a:rPr lang="en-US" sz="2000" kern="1200" dirty="0" smtClean="0"/>
            <a:t>  </a:t>
          </a:r>
          <a:r>
            <a:rPr lang="en-US" sz="2000" kern="1200" dirty="0" err="1" smtClean="0"/>
            <a:t>o’simtalar</a:t>
          </a:r>
          <a:r>
            <a:rPr lang="en-US" sz="2000" kern="1200" dirty="0" smtClean="0"/>
            <a:t> </a:t>
          </a:r>
          <a:r>
            <a:rPr lang="en-US" sz="2000" kern="1200" dirty="0" err="1" smtClean="0"/>
            <a:t>bo’rtib</a:t>
          </a:r>
          <a:r>
            <a:rPr lang="en-US" sz="2000" kern="1200" dirty="0" smtClean="0"/>
            <a:t> </a:t>
          </a:r>
          <a:r>
            <a:rPr lang="en-US" sz="2000" kern="1200" dirty="0" err="1" smtClean="0"/>
            <a:t>chiqmagan</a:t>
          </a:r>
          <a:r>
            <a:rPr lang="en-US" sz="2000" kern="1200" dirty="0" smtClean="0"/>
            <a:t>, </a:t>
          </a:r>
          <a:r>
            <a:rPr lang="en-US" sz="2000" kern="1200" dirty="0" err="1" smtClean="0"/>
            <a:t>dumgaza</a:t>
          </a:r>
          <a:r>
            <a:rPr lang="en-US" sz="2000" kern="1200" dirty="0" smtClean="0"/>
            <a:t> </a:t>
          </a:r>
          <a:r>
            <a:rPr lang="en-US" sz="2000" kern="1200" dirty="0" err="1" smtClean="0"/>
            <a:t>suyaklari</a:t>
          </a:r>
          <a:r>
            <a:rPr lang="en-US" sz="2000" kern="1200" dirty="0" smtClean="0"/>
            <a:t> </a:t>
          </a:r>
          <a:r>
            <a:rPr lang="en-US" sz="2000" kern="1200" dirty="0" err="1" smtClean="0"/>
            <a:t>kuzga</a:t>
          </a:r>
          <a:r>
            <a:rPr lang="en-US" sz="2000" kern="1200" dirty="0" smtClean="0"/>
            <a:t> </a:t>
          </a:r>
          <a:r>
            <a:rPr lang="en-US" sz="2000" kern="1200" dirty="0" err="1" smtClean="0"/>
            <a:t>tashlanib</a:t>
          </a:r>
          <a:r>
            <a:rPr lang="en-US" sz="2000" kern="1200" dirty="0" smtClean="0"/>
            <a:t> </a:t>
          </a:r>
          <a:r>
            <a:rPr lang="en-US" sz="2000" kern="1200" dirty="0" err="1" smtClean="0"/>
            <a:t>turmaydigan</a:t>
          </a:r>
          <a:r>
            <a:rPr lang="en-US" sz="2000" kern="1200" dirty="0" smtClean="0"/>
            <a:t> </a:t>
          </a:r>
          <a:r>
            <a:rPr lang="en-US" sz="2000" kern="1200" dirty="0" err="1" smtClean="0"/>
            <a:t>bulishi</a:t>
          </a:r>
          <a:r>
            <a:rPr lang="en-US" sz="2000" kern="1200" dirty="0" smtClean="0"/>
            <a:t> </a:t>
          </a:r>
          <a:r>
            <a:rPr lang="en-US" sz="2000" kern="1200" dirty="0" err="1" smtClean="0"/>
            <a:t>kerak</a:t>
          </a:r>
          <a:r>
            <a:rPr lang="en-US" sz="2000" kern="1200" dirty="0" smtClean="0"/>
            <a:t>. </a:t>
          </a:r>
          <a:r>
            <a:rPr lang="en-US" sz="2000" kern="1200" dirty="0" err="1" smtClean="0"/>
            <a:t>SHuningdek</a:t>
          </a:r>
          <a:r>
            <a:rPr lang="en-US" sz="2000" kern="1200" dirty="0" smtClean="0"/>
            <a:t>, </a:t>
          </a:r>
          <a:r>
            <a:rPr lang="en-US" sz="2000" kern="1200" dirty="0" err="1" smtClean="0"/>
            <a:t>teri</a:t>
          </a:r>
          <a:r>
            <a:rPr lang="en-US" sz="2000" kern="1200" dirty="0" smtClean="0"/>
            <a:t> </a:t>
          </a:r>
          <a:r>
            <a:rPr lang="en-US" sz="2000" kern="1200" dirty="0" err="1" smtClean="0"/>
            <a:t>osti</a:t>
          </a:r>
          <a:r>
            <a:rPr lang="en-US" sz="2000" kern="1200" dirty="0" smtClean="0"/>
            <a:t> </a:t>
          </a:r>
          <a:r>
            <a:rPr lang="en-US" sz="2000" kern="1200" dirty="0" err="1" smtClean="0"/>
            <a:t>moyi</a:t>
          </a:r>
          <a:r>
            <a:rPr lang="en-US" sz="2000" kern="1200" dirty="0" smtClean="0"/>
            <a:t> 8-nchi </a:t>
          </a:r>
          <a:r>
            <a:rPr lang="en-US" sz="2000" kern="1200" dirty="0" err="1" smtClean="0"/>
            <a:t>qobirg’adan</a:t>
          </a:r>
          <a:r>
            <a:rPr lang="en-US" sz="2000" kern="1200" dirty="0" smtClean="0"/>
            <a:t> </a:t>
          </a:r>
          <a:r>
            <a:rPr lang="en-US" sz="2000" kern="1200" dirty="0" err="1" smtClean="0"/>
            <a:t>dumg’azasiga</a:t>
          </a:r>
          <a:r>
            <a:rPr lang="en-US" sz="2000" kern="1200" dirty="0" smtClean="0"/>
            <a:t> </a:t>
          </a:r>
          <a:r>
            <a:rPr lang="en-US" sz="2000" kern="1200" dirty="0" err="1" smtClean="0"/>
            <a:t>kadar</a:t>
          </a:r>
          <a:r>
            <a:rPr lang="en-US" sz="2000" kern="1200" dirty="0" smtClean="0"/>
            <a:t> </a:t>
          </a:r>
          <a:r>
            <a:rPr lang="en-US" sz="2000" kern="1200" dirty="0" err="1" smtClean="0"/>
            <a:t>katlam</a:t>
          </a:r>
          <a:r>
            <a:rPr lang="en-US" sz="2000" kern="1200" dirty="0" smtClean="0"/>
            <a:t> </a:t>
          </a:r>
          <a:r>
            <a:rPr lang="en-US" sz="2000" kern="1200" dirty="0" err="1" smtClean="0"/>
            <a:t>xosil</a:t>
          </a:r>
          <a:r>
            <a:rPr lang="en-US" sz="2000" kern="1200" dirty="0" smtClean="0"/>
            <a:t> </a:t>
          </a:r>
          <a:r>
            <a:rPr lang="en-US" sz="2000" kern="1200" dirty="0" err="1" smtClean="0"/>
            <a:t>kilsa</a:t>
          </a:r>
          <a:r>
            <a:rPr lang="en-US" sz="2000" kern="1200" dirty="0" smtClean="0"/>
            <a:t> </a:t>
          </a:r>
          <a:r>
            <a:rPr lang="en-US" sz="2000" kern="1200" dirty="0" err="1" smtClean="0"/>
            <a:t>va</a:t>
          </a:r>
          <a:r>
            <a:rPr lang="en-US" sz="2000" kern="1200" dirty="0" smtClean="0"/>
            <a:t> </a:t>
          </a:r>
          <a:r>
            <a:rPr lang="en-US" sz="2000" kern="1200" dirty="0" err="1" smtClean="0"/>
            <a:t>bo’ynida</a:t>
          </a:r>
          <a:r>
            <a:rPr lang="en-US" sz="2000" kern="1200" dirty="0" smtClean="0"/>
            <a:t>, </a:t>
          </a:r>
          <a:r>
            <a:rPr lang="en-US" sz="2000" kern="1200" dirty="0" err="1" smtClean="0"/>
            <a:t>kuragini</a:t>
          </a:r>
          <a:r>
            <a:rPr lang="en-US" sz="2000" kern="1200" dirty="0" smtClean="0"/>
            <a:t> </a:t>
          </a:r>
          <a:r>
            <a:rPr lang="en-US" sz="2000" kern="1200" dirty="0" err="1" smtClean="0"/>
            <a:t>yuzi</a:t>
          </a:r>
          <a:r>
            <a:rPr lang="en-US" sz="2000" kern="1200" dirty="0" smtClean="0"/>
            <a:t> </a:t>
          </a:r>
          <a:r>
            <a:rPr lang="en-US" sz="2000" kern="1200" dirty="0" err="1" smtClean="0"/>
            <a:t>kismida</a:t>
          </a:r>
          <a:r>
            <a:rPr lang="en-US" sz="2000" kern="1200" dirty="0" smtClean="0"/>
            <a:t>, </a:t>
          </a:r>
          <a:r>
            <a:rPr lang="en-US" sz="2000" kern="1200" dirty="0" err="1" smtClean="0"/>
            <a:t>oldingi</a:t>
          </a:r>
          <a:r>
            <a:rPr lang="en-US" sz="2000" kern="1200" dirty="0" smtClean="0"/>
            <a:t> </a:t>
          </a:r>
          <a:r>
            <a:rPr lang="en-US" sz="2000" kern="1200" dirty="0" err="1" smtClean="0"/>
            <a:t>qobirg’alarida</a:t>
          </a:r>
          <a:r>
            <a:rPr lang="en-US" sz="2000" kern="1200" dirty="0" smtClean="0"/>
            <a:t>, </a:t>
          </a:r>
          <a:r>
            <a:rPr lang="en-US" sz="2000" kern="1200" dirty="0" err="1" smtClean="0"/>
            <a:t>sonida</a:t>
          </a:r>
          <a:r>
            <a:rPr lang="en-US" sz="2000" kern="1200" dirty="0" smtClean="0"/>
            <a:t>, </a:t>
          </a:r>
          <a:r>
            <a:rPr lang="en-US" sz="2000" kern="1200" dirty="0" err="1" smtClean="0"/>
            <a:t>toz</a:t>
          </a:r>
          <a:r>
            <a:rPr lang="en-US" sz="2000" kern="1200" dirty="0" smtClean="0"/>
            <a:t> </a:t>
          </a:r>
          <a:r>
            <a:rPr lang="en-US" sz="2000" kern="1200" dirty="0" err="1" smtClean="0"/>
            <a:t>va</a:t>
          </a:r>
          <a:r>
            <a:rPr lang="en-US" sz="2000" kern="1200" dirty="0" smtClean="0"/>
            <a:t> </a:t>
          </a:r>
          <a:r>
            <a:rPr lang="en-US" sz="2000" kern="1200" dirty="0" err="1" smtClean="0"/>
            <a:t>chot</a:t>
          </a:r>
          <a:r>
            <a:rPr lang="en-US" sz="2000" kern="1200" dirty="0" smtClean="0"/>
            <a:t> </a:t>
          </a:r>
          <a:r>
            <a:rPr lang="en-US" sz="2000" kern="1200" dirty="0" err="1" smtClean="0"/>
            <a:t>kismida</a:t>
          </a:r>
          <a:r>
            <a:rPr lang="en-US" sz="2000" kern="1200" dirty="0" smtClean="0"/>
            <a:t> </a:t>
          </a:r>
          <a:r>
            <a:rPr lang="en-US" sz="2000" kern="1200" dirty="0" err="1" smtClean="0"/>
            <a:t>oz</a:t>
          </a:r>
          <a:r>
            <a:rPr lang="en-US" sz="2000" kern="1200" dirty="0" smtClean="0"/>
            <a:t> </a:t>
          </a:r>
          <a:r>
            <a:rPr lang="en-US" sz="2000" kern="1200" dirty="0" err="1" smtClean="0"/>
            <a:t>bo’lsada</a:t>
          </a:r>
          <a:r>
            <a:rPr lang="en-US" sz="2000" kern="1200" dirty="0" smtClean="0"/>
            <a:t> </a:t>
          </a:r>
          <a:r>
            <a:rPr lang="en-US" sz="2000" kern="1200" dirty="0" err="1" smtClean="0"/>
            <a:t>moy</a:t>
          </a:r>
          <a:r>
            <a:rPr lang="en-US" sz="2000" kern="1200" dirty="0" smtClean="0"/>
            <a:t> </a:t>
          </a:r>
          <a:r>
            <a:rPr lang="en-US" sz="2000" kern="1200" dirty="0" err="1" smtClean="0"/>
            <a:t>bo’laklari</a:t>
          </a:r>
          <a:r>
            <a:rPr lang="en-US" sz="2000" kern="1200" dirty="0" smtClean="0"/>
            <a:t>  </a:t>
          </a:r>
          <a:r>
            <a:rPr lang="en-US" sz="2000" kern="1200" dirty="0" err="1" smtClean="0"/>
            <a:t>bo’lsa</a:t>
          </a:r>
          <a:r>
            <a:rPr lang="en-US" sz="2000" kern="1200" dirty="0" smtClean="0"/>
            <a:t>, u 1-chi </a:t>
          </a:r>
          <a:r>
            <a:rPr lang="en-US" sz="2000" kern="1200" dirty="0" err="1" smtClean="0"/>
            <a:t>kategoriya</a:t>
          </a:r>
          <a:r>
            <a:rPr lang="en-US" sz="2000" kern="1200" dirty="0" smtClean="0"/>
            <a:t> deb </a:t>
          </a:r>
          <a:r>
            <a:rPr lang="en-US" sz="2000" kern="1200" dirty="0" err="1" smtClean="0"/>
            <a:t>xisoblanadi</a:t>
          </a:r>
          <a:endParaRPr lang="ru-RU" sz="2000" kern="1200" dirty="0"/>
        </a:p>
      </dsp:txBody>
      <dsp:txXfrm>
        <a:off x="1368539" y="425225"/>
        <a:ext cx="6560965" cy="2326805"/>
      </dsp:txXfrm>
    </dsp:sp>
    <dsp:sp modelId="{8F6B40DA-B56A-4598-A531-AE3148F21AFF}">
      <dsp:nvSpPr>
        <dsp:cNvPr id="0" name=""/>
        <dsp:cNvSpPr/>
      </dsp:nvSpPr>
      <dsp:spPr>
        <a:xfrm rot="3292828">
          <a:off x="5346683" y="3150612"/>
          <a:ext cx="1221087" cy="596108"/>
        </a:xfrm>
        <a:prstGeom prst="lef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5525515" y="3269834"/>
        <a:ext cx="863423" cy="357664"/>
      </dsp:txXfrm>
    </dsp:sp>
    <dsp:sp modelId="{026FB449-CC2D-4191-8A2F-8345D0AC7A87}">
      <dsp:nvSpPr>
        <dsp:cNvPr id="0" name=""/>
        <dsp:cNvSpPr/>
      </dsp:nvSpPr>
      <dsp:spPr>
        <a:xfrm>
          <a:off x="5819420" y="4072912"/>
          <a:ext cx="3074149" cy="2730535"/>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 2-chi kategoriya talabi: Yirik mollarda muskulatura konikarli darajadan past, umurtqa o’simtalari, dumg’aza suyagi bo’rtib chiqqan va yaqqol ko’zga tashlanib turadi. Teri osti moyi sezilarli darajada emas</a:t>
          </a:r>
          <a:endParaRPr lang="ru-RU" sz="2000" kern="1200"/>
        </a:p>
      </dsp:txBody>
      <dsp:txXfrm>
        <a:off x="5899395" y="4152887"/>
        <a:ext cx="2914199" cy="2570585"/>
      </dsp:txXfrm>
    </dsp:sp>
    <dsp:sp modelId="{5B5D69F5-DAB8-40F0-BD23-7F5AB429FD62}">
      <dsp:nvSpPr>
        <dsp:cNvPr id="0" name=""/>
        <dsp:cNvSpPr/>
      </dsp:nvSpPr>
      <dsp:spPr>
        <a:xfrm rot="10820522">
          <a:off x="4085765" y="5124245"/>
          <a:ext cx="1221087" cy="596108"/>
        </a:xfrm>
        <a:prstGeom prst="lef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rot="10800000">
        <a:off x="4264597" y="5243467"/>
        <a:ext cx="863423" cy="357664"/>
      </dsp:txXfrm>
    </dsp:sp>
    <dsp:sp modelId="{06E013D6-0260-4729-BA31-A4E415379C6F}">
      <dsp:nvSpPr>
        <dsp:cNvPr id="0" name=""/>
        <dsp:cNvSpPr/>
      </dsp:nvSpPr>
      <dsp:spPr>
        <a:xfrm>
          <a:off x="191763" y="4072910"/>
          <a:ext cx="3381435" cy="2665184"/>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effectLst/>
              <a:latin typeface="Times New Roman"/>
              <a:ea typeface="Times New Roman"/>
            </a:rPr>
            <a:t>1-chi kategoriyali gushtiga yumolok muxr, 2-chi kategoriyaga turt burchak va orik gusht bulsa uch burchak muxr bosiladi. Gusht nimtalari sovuk xonalarda saklanadi, va junatishdan oldin tortiladi</a:t>
          </a:r>
          <a:endParaRPr lang="ru-RU" sz="2000" kern="1200" dirty="0"/>
        </a:p>
      </dsp:txBody>
      <dsp:txXfrm>
        <a:off x="269824" y="4150971"/>
        <a:ext cx="3225313" cy="2509062"/>
      </dsp:txXfrm>
    </dsp:sp>
    <dsp:sp modelId="{30152D29-2F21-4BFF-8F5B-9CA79886C0C1}">
      <dsp:nvSpPr>
        <dsp:cNvPr id="0" name=""/>
        <dsp:cNvSpPr/>
      </dsp:nvSpPr>
      <dsp:spPr>
        <a:xfrm rot="18356118">
          <a:off x="2690289" y="3150611"/>
          <a:ext cx="1221087" cy="596108"/>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p>
      </dsp:txBody>
      <dsp:txXfrm>
        <a:off x="2869121" y="3269833"/>
        <a:ext cx="863423" cy="3576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CDA10-6F7B-48EF-8A0E-DD23C432A11D}">
      <dsp:nvSpPr>
        <dsp:cNvPr id="0" name=""/>
        <dsp:cNvSpPr/>
      </dsp:nvSpPr>
      <dsp:spPr>
        <a:xfrm>
          <a:off x="1783" y="386172"/>
          <a:ext cx="3803534" cy="2282120"/>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uz-Cyrl-UZ" sz="1800" kern="1200" smtClean="0">
              <a:solidFill>
                <a:schemeClr val="tx1"/>
              </a:solidFill>
            </a:rPr>
            <a:t>Kolbasa tayyorlashda xom ashyo uchun go’sht, xom yog’, qon, ichak-chovoqlar, har xil ziravorlar (qalampir, sarimsoq piyoz, qon, kardamon, koritsa va h.k.), osh tuzi, nitrat va nitritlar ishlatiladi</a:t>
          </a:r>
          <a:endParaRPr lang="ru-RU" sz="1800" kern="1200">
            <a:solidFill>
              <a:schemeClr val="tx1"/>
            </a:solidFill>
          </a:endParaRPr>
        </a:p>
      </dsp:txBody>
      <dsp:txXfrm>
        <a:off x="68624" y="453013"/>
        <a:ext cx="3669852" cy="2148438"/>
      </dsp:txXfrm>
    </dsp:sp>
    <dsp:sp modelId="{3E3C4859-E5C2-43F3-9A0F-CA287C81AD98}">
      <dsp:nvSpPr>
        <dsp:cNvPr id="0" name=""/>
        <dsp:cNvSpPr/>
      </dsp:nvSpPr>
      <dsp:spPr>
        <a:xfrm>
          <a:off x="4140029" y="1055594"/>
          <a:ext cx="806349" cy="94327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solidFill>
              <a:schemeClr val="tx1"/>
            </a:solidFill>
          </a:endParaRPr>
        </a:p>
      </dsp:txBody>
      <dsp:txXfrm>
        <a:off x="4140029" y="1244249"/>
        <a:ext cx="564444" cy="565966"/>
      </dsp:txXfrm>
    </dsp:sp>
    <dsp:sp modelId="{FE2D5D19-DD3D-4E37-A21B-DB4E5C7D488F}">
      <dsp:nvSpPr>
        <dsp:cNvPr id="0" name=""/>
        <dsp:cNvSpPr/>
      </dsp:nvSpPr>
      <dsp:spPr>
        <a:xfrm>
          <a:off x="5326731" y="386172"/>
          <a:ext cx="3803534" cy="2282120"/>
        </a:xfrm>
        <a:prstGeom prst="roundRect">
          <a:avLst>
            <a:gd name="adj" fmla="val 10000"/>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uz-Cyrl-UZ" sz="1800" kern="1200" smtClean="0">
              <a:solidFill>
                <a:schemeClr val="tx1"/>
              </a:solidFill>
            </a:rPr>
            <a:t>Kolbasa tayyorlash uchun ketma-ket amalga oshiriladigan texnologik jarayonlarga alohida e’tibor beriladi. Masalan, go’shtni suyakdan pay-chandir, pardadan ajratish, to’g’rash, qovurish, qaynatish, dudlash kabilar shular jumlasidandir</a:t>
          </a:r>
          <a:endParaRPr lang="ru-RU" sz="1800" kern="1200">
            <a:solidFill>
              <a:schemeClr val="tx1"/>
            </a:solidFill>
          </a:endParaRPr>
        </a:p>
      </dsp:txBody>
      <dsp:txXfrm>
        <a:off x="5393572" y="453013"/>
        <a:ext cx="3669852" cy="2148438"/>
      </dsp:txXfrm>
    </dsp:sp>
    <dsp:sp modelId="{B86F2107-F976-4591-8813-7A891EAF7E7A}">
      <dsp:nvSpPr>
        <dsp:cNvPr id="0" name=""/>
        <dsp:cNvSpPr/>
      </dsp:nvSpPr>
      <dsp:spPr>
        <a:xfrm rot="5400000">
          <a:off x="6825324" y="2934540"/>
          <a:ext cx="806349" cy="943276"/>
        </a:xfrm>
        <a:prstGeom prst="rightArrow">
          <a:avLst>
            <a:gd name="adj1" fmla="val 60000"/>
            <a:gd name="adj2" fmla="val 50000"/>
          </a:avLst>
        </a:prstGeom>
        <a:solidFill>
          <a:schemeClr val="accent5">
            <a:hueOff val="-4966938"/>
            <a:satOff val="19906"/>
            <a:lumOff val="431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solidFill>
              <a:schemeClr val="tx1"/>
            </a:solidFill>
          </a:endParaRPr>
        </a:p>
      </dsp:txBody>
      <dsp:txXfrm rot="-5400000">
        <a:off x="6945516" y="3003004"/>
        <a:ext cx="565966" cy="564444"/>
      </dsp:txXfrm>
    </dsp:sp>
    <dsp:sp modelId="{1F0E6A3D-8FC8-4BFC-905B-BC484AAEF356}">
      <dsp:nvSpPr>
        <dsp:cNvPr id="0" name=""/>
        <dsp:cNvSpPr/>
      </dsp:nvSpPr>
      <dsp:spPr>
        <a:xfrm>
          <a:off x="5326731" y="4189706"/>
          <a:ext cx="3803534" cy="2282120"/>
        </a:xfrm>
        <a:prstGeom prst="roundRect">
          <a:avLst>
            <a:gd name="adj" fmla="val 10000"/>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uz-Cyrl-UZ" sz="1800" kern="1200" smtClean="0">
              <a:solidFill>
                <a:schemeClr val="tx1"/>
              </a:solidFill>
            </a:rPr>
            <a:t>Go’shtni suyaklardan ajratib olish obvalka deyiladi. Go’shtdan pay-chandir, parda va muskullar orasidagi yog’ qatlamlaridan ajratib olishga jilovka deyiladi</a:t>
          </a:r>
          <a:endParaRPr lang="ru-RU" sz="1800" kern="1200">
            <a:solidFill>
              <a:schemeClr val="tx1"/>
            </a:solidFill>
          </a:endParaRPr>
        </a:p>
      </dsp:txBody>
      <dsp:txXfrm>
        <a:off x="5393572" y="4256547"/>
        <a:ext cx="3669852" cy="2148438"/>
      </dsp:txXfrm>
    </dsp:sp>
    <dsp:sp modelId="{4CFD4C6F-0656-4ABE-95E0-5CA07E02EE86}">
      <dsp:nvSpPr>
        <dsp:cNvPr id="0" name=""/>
        <dsp:cNvSpPr/>
      </dsp:nvSpPr>
      <dsp:spPr>
        <a:xfrm rot="10800000">
          <a:off x="4185671" y="4859128"/>
          <a:ext cx="806349" cy="943276"/>
        </a:xfrm>
        <a:prstGeom prst="rightArrow">
          <a:avLst>
            <a:gd name="adj1" fmla="val 60000"/>
            <a:gd name="adj2" fmla="val 5000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solidFill>
              <a:schemeClr val="tx1"/>
            </a:solidFill>
          </a:endParaRPr>
        </a:p>
      </dsp:txBody>
      <dsp:txXfrm rot="10800000">
        <a:off x="4427576" y="5047783"/>
        <a:ext cx="564444" cy="565966"/>
      </dsp:txXfrm>
    </dsp:sp>
    <dsp:sp modelId="{2F94EB31-0CD3-4107-A463-655870F86F7B}">
      <dsp:nvSpPr>
        <dsp:cNvPr id="0" name=""/>
        <dsp:cNvSpPr/>
      </dsp:nvSpPr>
      <dsp:spPr>
        <a:xfrm>
          <a:off x="1783" y="4189706"/>
          <a:ext cx="3803534" cy="2282120"/>
        </a:xfrm>
        <a:prstGeom prst="roundRect">
          <a:avLst>
            <a:gd name="adj" fmla="val 1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tx1"/>
              </a:solidFill>
            </a:rPr>
            <a:t>1-nav go’shtlar - orqa va son go’shtlaridan olinadi va yuqori navli kolbasalar uchun ishlatiladi</a:t>
          </a:r>
          <a:endParaRPr lang="ru-RU" sz="1800" kern="1200">
            <a:solidFill>
              <a:schemeClr val="tx1"/>
            </a:solidFill>
          </a:endParaRPr>
        </a:p>
      </dsp:txBody>
      <dsp:txXfrm>
        <a:off x="68624" y="4256547"/>
        <a:ext cx="3669852" cy="2148438"/>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16.10.2020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16.10.2020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16.10.2020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16.10.2020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16.10.2020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16.10.2020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16.10.2020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404664"/>
            <a:ext cx="9036496" cy="2357568"/>
          </a:xfrm>
          <a:prstGeom prst="rect">
            <a:avLst/>
          </a:prstGeom>
        </p:spPr>
        <p:txBody>
          <a:bodyPr wrap="square">
            <a:spAutoFit/>
          </a:bodyPr>
          <a:lstStyle/>
          <a:p>
            <a:pPr indent="457200" algn="ctr">
              <a:lnSpc>
                <a:spcPct val="115000"/>
              </a:lnSpc>
              <a:spcAft>
                <a:spcPts val="1000"/>
              </a:spcAft>
            </a:pPr>
            <a:r>
              <a:rPr lang="uz-Cyrl-UZ" sz="3200" b="1" dirty="0">
                <a:solidFill>
                  <a:srgbClr val="00B050"/>
                </a:solidFill>
                <a:latin typeface="Comic Sans MS"/>
                <a:ea typeface="Times New Roman"/>
                <a:cs typeface="Times New Roman"/>
              </a:rPr>
              <a:t>8-</a:t>
            </a:r>
            <a:r>
              <a:rPr lang="en-US" sz="3200" b="1" dirty="0">
                <a:solidFill>
                  <a:srgbClr val="00B050"/>
                </a:solidFill>
                <a:latin typeface="Comic Sans MS"/>
                <a:ea typeface="Times New Roman"/>
                <a:cs typeface="Times New Roman"/>
              </a:rPr>
              <a:t> MA’RUZA </a:t>
            </a:r>
            <a:r>
              <a:rPr lang="uz-Cyrl-UZ" sz="3200" b="1" dirty="0">
                <a:solidFill>
                  <a:srgbClr val="00B050"/>
                </a:solidFill>
                <a:latin typeface="Comic Sans MS"/>
                <a:ea typeface="Times New Roman"/>
                <a:cs typeface="Times New Roman"/>
              </a:rPr>
              <a:t>GO‘SHT VA GO‘SHT MAHSULOTLARI TEXNOLOGIYASI. KOLBASA MAHSULOTLARI TEXNOLOGIYASI </a:t>
            </a:r>
            <a:endParaRPr lang="ru-RU" sz="3200" dirty="0">
              <a:solidFill>
                <a:srgbClr val="00B050"/>
              </a:solidFill>
              <a:ea typeface="Times New Roman"/>
              <a:cs typeface="Times New Roman"/>
            </a:endParaRPr>
          </a:p>
        </p:txBody>
      </p:sp>
      <p:pic>
        <p:nvPicPr>
          <p:cNvPr id="3074" name="Picture 2" descr="C:\Users\Asd\Desktop\гулноза опа\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284984"/>
            <a:ext cx="3528392" cy="26428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5" name="Picture 3" descr="C:\Users\Asd\Desktop\гулноза опа\images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4679" y="3140968"/>
            <a:ext cx="3895515" cy="25922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557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994205903"/>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6067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833648925"/>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7219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052736"/>
            <a:ext cx="4330824" cy="4525963"/>
          </a:xfrm>
        </p:spPr>
        <p:txBody>
          <a:bodyPr>
            <a:normAutofit fontScale="92500" lnSpcReduction="20000"/>
          </a:bodyPr>
          <a:lstStyle/>
          <a:p>
            <a:pPr algn="just"/>
            <a:r>
              <a:rPr lang="en-US" dirty="0" err="1"/>
              <a:t>Mol</a:t>
            </a:r>
            <a:r>
              <a:rPr lang="en-US" dirty="0"/>
              <a:t> </a:t>
            </a:r>
            <a:r>
              <a:rPr lang="en-US" dirty="0" err="1"/>
              <a:t>go’shtini</a:t>
            </a:r>
            <a:r>
              <a:rPr lang="en-US" dirty="0"/>
              <a:t> </a:t>
            </a:r>
            <a:r>
              <a:rPr lang="en-US" dirty="0" err="1"/>
              <a:t>tovar</a:t>
            </a:r>
            <a:r>
              <a:rPr lang="en-US" dirty="0"/>
              <a:t> </a:t>
            </a:r>
            <a:r>
              <a:rPr lang="en-US" dirty="0" err="1"/>
              <a:t>sifatini</a:t>
            </a:r>
            <a:r>
              <a:rPr lang="en-US" dirty="0"/>
              <a:t> </a:t>
            </a:r>
            <a:r>
              <a:rPr lang="en-US" dirty="0" err="1"/>
              <a:t>aniklash</a:t>
            </a:r>
            <a:r>
              <a:rPr lang="en-US" dirty="0"/>
              <a:t> </a:t>
            </a:r>
            <a:r>
              <a:rPr lang="en-US" dirty="0" err="1"/>
              <a:t>ishlari</a:t>
            </a:r>
            <a:r>
              <a:rPr lang="en-US" dirty="0"/>
              <a:t> </a:t>
            </a:r>
            <a:r>
              <a:rPr lang="en-US" dirty="0" err="1"/>
              <a:t>xam</a:t>
            </a:r>
            <a:r>
              <a:rPr lang="en-US" dirty="0"/>
              <a:t> </a:t>
            </a:r>
            <a:r>
              <a:rPr lang="en-US" dirty="0" err="1"/>
              <a:t>standart</a:t>
            </a:r>
            <a:r>
              <a:rPr lang="en-US" dirty="0"/>
              <a:t> </a:t>
            </a:r>
            <a:r>
              <a:rPr lang="en-US" dirty="0" smtClean="0"/>
              <a:t> GOST 779-55 </a:t>
            </a:r>
            <a:r>
              <a:rPr lang="en-US" dirty="0"/>
              <a:t>“</a:t>
            </a:r>
            <a:r>
              <a:rPr lang="en-US" dirty="0" err="1"/>
              <a:t>Koramol</a:t>
            </a:r>
            <a:r>
              <a:rPr lang="en-US" dirty="0"/>
              <a:t> </a:t>
            </a:r>
            <a:r>
              <a:rPr lang="en-US" dirty="0" err="1"/>
              <a:t>gushti</a:t>
            </a:r>
            <a:r>
              <a:rPr lang="en-US" dirty="0"/>
              <a:t>, </a:t>
            </a:r>
            <a:r>
              <a:rPr lang="en-US" dirty="0" err="1"/>
              <a:t>yarim</a:t>
            </a:r>
            <a:r>
              <a:rPr lang="en-US" dirty="0"/>
              <a:t> </a:t>
            </a:r>
            <a:r>
              <a:rPr lang="en-US" dirty="0" err="1"/>
              <a:t>va</a:t>
            </a:r>
            <a:r>
              <a:rPr lang="en-US" dirty="0"/>
              <a:t> </a:t>
            </a:r>
            <a:r>
              <a:rPr lang="en-US" dirty="0" err="1"/>
              <a:t>chorak</a:t>
            </a:r>
            <a:r>
              <a:rPr lang="en-US" dirty="0"/>
              <a:t> </a:t>
            </a:r>
            <a:r>
              <a:rPr lang="en-US" dirty="0" err="1"/>
              <a:t>kismlari</a:t>
            </a:r>
            <a:r>
              <a:rPr lang="en-US" dirty="0"/>
              <a:t>”, </a:t>
            </a:r>
            <a:r>
              <a:rPr lang="en-US" dirty="0" err="1"/>
              <a:t>talabi</a:t>
            </a:r>
            <a:r>
              <a:rPr lang="en-US" dirty="0"/>
              <a:t> </a:t>
            </a:r>
            <a:r>
              <a:rPr lang="en-US" dirty="0" err="1"/>
              <a:t>asosida</a:t>
            </a:r>
            <a:r>
              <a:rPr lang="en-US" dirty="0"/>
              <a:t> </a:t>
            </a:r>
            <a:r>
              <a:rPr lang="en-US" dirty="0" err="1"/>
              <a:t>veterinariya</a:t>
            </a:r>
            <a:r>
              <a:rPr lang="en-US" dirty="0"/>
              <a:t> </a:t>
            </a:r>
            <a:r>
              <a:rPr lang="en-US" dirty="0" err="1"/>
              <a:t>vrachlari</a:t>
            </a:r>
            <a:r>
              <a:rPr lang="en-US" dirty="0"/>
              <a:t> </a:t>
            </a:r>
            <a:r>
              <a:rPr lang="en-US" dirty="0" err="1"/>
              <a:t>nazorati</a:t>
            </a:r>
            <a:r>
              <a:rPr lang="en-US" dirty="0"/>
              <a:t> </a:t>
            </a:r>
            <a:r>
              <a:rPr lang="en-US" dirty="0" err="1"/>
              <a:t>ostida</a:t>
            </a:r>
            <a:r>
              <a:rPr lang="en-US" dirty="0"/>
              <a:t> </a:t>
            </a:r>
            <a:r>
              <a:rPr lang="en-US" dirty="0" err="1"/>
              <a:t>olib</a:t>
            </a:r>
            <a:r>
              <a:rPr lang="en-US" dirty="0"/>
              <a:t> </a:t>
            </a:r>
            <a:r>
              <a:rPr lang="en-US" dirty="0" err="1"/>
              <a:t>boriladi</a:t>
            </a:r>
            <a:r>
              <a:rPr lang="en-US" dirty="0"/>
              <a:t>. </a:t>
            </a:r>
            <a:r>
              <a:rPr lang="en-US" dirty="0" err="1"/>
              <a:t>Iste’molga</a:t>
            </a:r>
            <a:r>
              <a:rPr lang="en-US" dirty="0"/>
              <a:t> </a:t>
            </a:r>
            <a:r>
              <a:rPr lang="en-US" dirty="0" err="1"/>
              <a:t>yarokli</a:t>
            </a:r>
            <a:r>
              <a:rPr lang="en-US" dirty="0"/>
              <a:t> </a:t>
            </a:r>
            <a:r>
              <a:rPr lang="en-US" dirty="0" err="1"/>
              <a:t>bo’lgan</a:t>
            </a:r>
            <a:r>
              <a:rPr lang="en-US" dirty="0"/>
              <a:t> </a:t>
            </a:r>
            <a:r>
              <a:rPr lang="en-US" dirty="0" err="1"/>
              <a:t>mol</a:t>
            </a:r>
            <a:r>
              <a:rPr lang="en-US" dirty="0"/>
              <a:t> </a:t>
            </a:r>
            <a:r>
              <a:rPr lang="en-US" dirty="0" err="1"/>
              <a:t>go’shti</a:t>
            </a:r>
            <a:r>
              <a:rPr lang="en-US" dirty="0"/>
              <a:t> </a:t>
            </a:r>
            <a:r>
              <a:rPr lang="en-US" dirty="0" err="1"/>
              <a:t>ikki</a:t>
            </a:r>
            <a:r>
              <a:rPr lang="en-US" dirty="0"/>
              <a:t> </a:t>
            </a:r>
            <a:r>
              <a:rPr lang="en-US" dirty="0" err="1"/>
              <a:t>kategoriyaga</a:t>
            </a:r>
            <a:r>
              <a:rPr lang="en-US" dirty="0"/>
              <a:t> </a:t>
            </a:r>
            <a:r>
              <a:rPr lang="en-US" dirty="0" err="1"/>
              <a:t>bo’linadi</a:t>
            </a:r>
            <a:endParaRPr lang="ru-RU" dirty="0"/>
          </a:p>
        </p:txBody>
      </p:sp>
      <p:pic>
        <p:nvPicPr>
          <p:cNvPr id="4098" name="Picture 2" descr="C:\Users\Asd\Desktop\гулноза опа\images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7" y="3645024"/>
            <a:ext cx="4017473" cy="235838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Asd\Desktop\гулноза опа\Без названия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836712"/>
            <a:ext cx="3528392"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13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103557118"/>
              </p:ext>
            </p:extLst>
          </p:nvPr>
        </p:nvGraphicFramePr>
        <p:xfrm>
          <a:off x="107504" y="0"/>
          <a:ext cx="903649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9880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788024" y="548681"/>
            <a:ext cx="3970784" cy="3744416"/>
          </a:xfrm>
        </p:spPr>
        <p:style>
          <a:lnRef idx="2">
            <a:schemeClr val="accent3"/>
          </a:lnRef>
          <a:fillRef idx="1">
            <a:schemeClr val="lt1"/>
          </a:fillRef>
          <a:effectRef idx="0">
            <a:schemeClr val="accent3"/>
          </a:effectRef>
          <a:fontRef idx="minor">
            <a:schemeClr val="dk1"/>
          </a:fontRef>
        </p:style>
        <p:txBody>
          <a:bodyPr>
            <a:normAutofit fontScale="70000" lnSpcReduction="20000"/>
          </a:bodyPr>
          <a:lstStyle/>
          <a:p>
            <a:pPr algn="just"/>
            <a:r>
              <a:rPr lang="uz-Cyrl-UZ" dirty="0">
                <a:solidFill>
                  <a:srgbClr val="000000"/>
                </a:solidFill>
                <a:latin typeface="Times New Roman"/>
                <a:ea typeface="Times New Roman"/>
              </a:rPr>
              <a:t>Kolbasa tayyorlash birmuncha murrakab bo’lgani holda, u asosan pishgan, pishirib dudlangan, xom dudlangan guruhlardan iborat bo’ladi. Kolbasa uchun hayvonning yumshoq va yarim yumshoq go’shtidan foydalaniladi. Turli qattiqlikdagi go’shtlar maydalaniladi va qiyma holiga keltiriladi. Unga yog’, un va har xil ziravorlar qo’shiladi</a:t>
            </a:r>
            <a:endParaRPr lang="ru-RU" dirty="0"/>
          </a:p>
        </p:txBody>
      </p:sp>
      <p:pic>
        <p:nvPicPr>
          <p:cNvPr id="5122" name="Picture 2" descr="C:\Users\Asd\Desktop\гулноза опа\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143125" cy="21431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772816"/>
            <a:ext cx="2520280" cy="2512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2" y="3215664"/>
            <a:ext cx="2559459" cy="2551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4149080"/>
            <a:ext cx="2376264" cy="2369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4491607"/>
            <a:ext cx="2146300" cy="213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9117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830028443"/>
              </p:ext>
            </p:extLst>
          </p:nvPr>
        </p:nvGraphicFramePr>
        <p:xfrm>
          <a:off x="11950" y="0"/>
          <a:ext cx="913205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4315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4" name="Picture 36"/>
          <p:cNvPicPr>
            <a:picLocks noChangeAspect="1" noChangeArrowheads="1"/>
          </p:cNvPicPr>
          <p:nvPr/>
        </p:nvPicPr>
        <p:blipFill rotWithShape="1">
          <a:blip r:embed="rId2">
            <a:extLst>
              <a:ext uri="{28A0092B-C50C-407E-A947-70E740481C1C}">
                <a14:useLocalDpi xmlns:a14="http://schemas.microsoft.com/office/drawing/2010/main" val="0"/>
              </a:ext>
            </a:extLst>
          </a:blip>
          <a:srcRect b="10569"/>
          <a:stretch/>
        </p:blipFill>
        <p:spPr bwMode="auto">
          <a:xfrm>
            <a:off x="0" y="-30809"/>
            <a:ext cx="9036495" cy="6595382"/>
          </a:xfrm>
          <a:prstGeom prst="rect">
            <a:avLst/>
          </a:prstGeom>
          <a:solidFill>
            <a:schemeClr val="accent1">
              <a:lumMod val="20000"/>
              <a:lumOff val="80000"/>
            </a:schemeClr>
          </a:solidFill>
          <a:ln>
            <a:noFill/>
          </a:ln>
          <a:effectLst/>
        </p:spPr>
      </p:pic>
    </p:spTree>
    <p:extLst>
      <p:ext uri="{BB962C8B-B14F-4D97-AF65-F5344CB8AC3E}">
        <p14:creationId xmlns:p14="http://schemas.microsoft.com/office/powerpoint/2010/main" val="1183507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rot="21118661">
            <a:off x="457200" y="1600200"/>
            <a:ext cx="8229600" cy="4525963"/>
          </a:xfrm>
        </p:spPr>
        <p:txBody>
          <a:bodyPr>
            <a:normAutofit/>
          </a:bodyPr>
          <a:lstStyle/>
          <a:p>
            <a:pPr algn="ctr"/>
            <a:r>
              <a:rPr lang="en-US" sz="6000" b="1" dirty="0" smtClean="0">
                <a:solidFill>
                  <a:srgbClr val="00B0F0"/>
                </a:solidFill>
                <a:latin typeface="Blackadder ITC" pitchFamily="82" charset="0"/>
              </a:rPr>
              <a:t>E`TIBORINGIZ     UCHUN  </a:t>
            </a:r>
          </a:p>
          <a:p>
            <a:pPr algn="ctr"/>
            <a:r>
              <a:rPr lang="en-US" sz="6000" b="1" dirty="0" smtClean="0">
                <a:solidFill>
                  <a:srgbClr val="00B0F0"/>
                </a:solidFill>
                <a:latin typeface="Blackadder ITC" pitchFamily="82" charset="0"/>
              </a:rPr>
              <a:t>RAXMAT</a:t>
            </a:r>
            <a:endParaRPr lang="ru-RU" sz="6000" b="1" dirty="0">
              <a:solidFill>
                <a:srgbClr val="00B0F0"/>
              </a:solidFill>
            </a:endParaRPr>
          </a:p>
        </p:txBody>
      </p:sp>
      <p:pic>
        <p:nvPicPr>
          <p:cNvPr id="6146" name="Picture 2" descr="C:\Users\Asd\Desktop\гулноза опа\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352925"/>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7" name="Picture 3" descr="C:\Users\Asd\Desktop\гулноза опа\images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04664"/>
            <a:ext cx="952500" cy="952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8" name="Picture 4" descr="C:\Users\Asd\Desktop\гулноза опа\images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4725144"/>
            <a:ext cx="2428875" cy="1885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5896" y="227162"/>
            <a:ext cx="1440160" cy="1449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131031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572</Words>
  <Application>Microsoft Office PowerPoint</Application>
  <PresentationFormat>Экран (4:3)</PresentationFormat>
  <Paragraphs>18</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Asd</dc:creator>
  <cp:lastModifiedBy>Asd</cp:lastModifiedBy>
  <cp:revision>4</cp:revision>
  <dcterms:created xsi:type="dcterms:W3CDTF">2020-10-16T11:46:40Z</dcterms:created>
  <dcterms:modified xsi:type="dcterms:W3CDTF">2020-10-16T12:13:00Z</dcterms:modified>
</cp:coreProperties>
</file>